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49"/>
  </p:notesMasterIdLst>
  <p:sldIdLst>
    <p:sldId id="256" r:id="rId2"/>
    <p:sldId id="264" r:id="rId3"/>
    <p:sldId id="266" r:id="rId4"/>
    <p:sldId id="258" r:id="rId5"/>
    <p:sldId id="260" r:id="rId6"/>
    <p:sldId id="261" r:id="rId7"/>
    <p:sldId id="262" r:id="rId8"/>
    <p:sldId id="305" r:id="rId9"/>
    <p:sldId id="286" r:id="rId10"/>
    <p:sldId id="300" r:id="rId11"/>
    <p:sldId id="302" r:id="rId12"/>
    <p:sldId id="283" r:id="rId13"/>
    <p:sldId id="304" r:id="rId14"/>
    <p:sldId id="284" r:id="rId15"/>
    <p:sldId id="303" r:id="rId16"/>
    <p:sldId id="307" r:id="rId17"/>
    <p:sldId id="308" r:id="rId18"/>
    <p:sldId id="438" r:id="rId19"/>
    <p:sldId id="271" r:id="rId20"/>
    <p:sldId id="412" r:id="rId21"/>
    <p:sldId id="437" r:id="rId22"/>
    <p:sldId id="440" r:id="rId23"/>
    <p:sldId id="441" r:id="rId24"/>
    <p:sldId id="272" r:id="rId25"/>
    <p:sldId id="273" r:id="rId26"/>
    <p:sldId id="274" r:id="rId27"/>
    <p:sldId id="306" r:id="rId28"/>
    <p:sldId id="301" r:id="rId29"/>
    <p:sldId id="287" r:id="rId30"/>
    <p:sldId id="288" r:id="rId31"/>
    <p:sldId id="289" r:id="rId32"/>
    <p:sldId id="285" r:id="rId33"/>
    <p:sldId id="280" r:id="rId34"/>
    <p:sldId id="281" r:id="rId35"/>
    <p:sldId id="282" r:id="rId36"/>
    <p:sldId id="291" r:id="rId37"/>
    <p:sldId id="292" r:id="rId38"/>
    <p:sldId id="290" r:id="rId39"/>
    <p:sldId id="293" r:id="rId40"/>
    <p:sldId id="294" r:id="rId41"/>
    <p:sldId id="295" r:id="rId42"/>
    <p:sldId id="296" r:id="rId43"/>
    <p:sldId id="297" r:id="rId44"/>
    <p:sldId id="298" r:id="rId45"/>
    <p:sldId id="299" r:id="rId46"/>
    <p:sldId id="276" r:id="rId47"/>
    <p:sldId id="263" r:id="rId4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42" autoAdjust="0"/>
    <p:restoredTop sz="74254" autoAdjust="0"/>
  </p:normalViewPr>
  <p:slideViewPr>
    <p:cSldViewPr snapToGrid="0" showGuides="1">
      <p:cViewPr varScale="1">
        <p:scale>
          <a:sx n="61" d="100"/>
          <a:sy n="61" d="100"/>
        </p:scale>
        <p:origin x="1539" y="55"/>
      </p:cViewPr>
      <p:guideLst>
        <p:guide orient="horz" pos="4088"/>
        <p:guide pos="3840"/>
      </p:guideLst>
    </p:cSldViewPr>
  </p:slideViewPr>
  <p:notesTextViewPr>
    <p:cViewPr>
      <p:scale>
        <a:sx n="1" d="1"/>
        <a:sy n="1" d="1"/>
      </p:scale>
      <p:origin x="0" y="0"/>
    </p:cViewPr>
  </p:notesTextViewPr>
  <p:sorterViewPr>
    <p:cViewPr>
      <p:scale>
        <a:sx n="48" d="100"/>
        <a:sy n="48"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image" Target="../media/image2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4F3E82-C271-45C9-A6B8-65629AFBAFDC}"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4C9FD0A0-8750-4183-9732-D312EAB2FCDB}">
      <dgm:prSet/>
      <dgm:spPr/>
      <dgm:t>
        <a:bodyPr/>
        <a:lstStyle/>
        <a:p>
          <a:r>
            <a:rPr lang="fr-FR"/>
            <a:t>Se faire connaitre </a:t>
          </a:r>
          <a:endParaRPr lang="en-US"/>
        </a:p>
      </dgm:t>
    </dgm:pt>
    <dgm:pt modelId="{10421C1B-BBD6-4349-9D27-7FEC233A7F03}" type="parTrans" cxnId="{2E014DF3-AE0A-4F1D-8DCA-912E465FE39B}">
      <dgm:prSet/>
      <dgm:spPr/>
      <dgm:t>
        <a:bodyPr/>
        <a:lstStyle/>
        <a:p>
          <a:endParaRPr lang="en-US"/>
        </a:p>
      </dgm:t>
    </dgm:pt>
    <dgm:pt modelId="{B903AD6E-4B65-4266-A5D5-525B81CD38FE}" type="sibTrans" cxnId="{2E014DF3-AE0A-4F1D-8DCA-912E465FE39B}">
      <dgm:prSet/>
      <dgm:spPr/>
      <dgm:t>
        <a:bodyPr/>
        <a:lstStyle/>
        <a:p>
          <a:endParaRPr lang="en-US"/>
        </a:p>
      </dgm:t>
    </dgm:pt>
    <dgm:pt modelId="{1E125339-678D-4822-BC4B-2B5867717C0C}">
      <dgm:prSet/>
      <dgm:spPr/>
      <dgm:t>
        <a:bodyPr/>
        <a:lstStyle/>
        <a:p>
          <a:r>
            <a:rPr lang="fr-FR"/>
            <a:t>sensibiliser le grand public à la biodiversité des fruits </a:t>
          </a:r>
          <a:endParaRPr lang="en-US"/>
        </a:p>
      </dgm:t>
    </dgm:pt>
    <dgm:pt modelId="{7DB78227-6300-4201-92A1-0CAD51A1C248}" type="parTrans" cxnId="{673B0715-E493-4704-9248-06A8858C2F52}">
      <dgm:prSet/>
      <dgm:spPr/>
      <dgm:t>
        <a:bodyPr/>
        <a:lstStyle/>
        <a:p>
          <a:endParaRPr lang="en-US"/>
        </a:p>
      </dgm:t>
    </dgm:pt>
    <dgm:pt modelId="{4E5BB6B5-E9B8-4D33-8A90-602955AD05C2}" type="sibTrans" cxnId="{673B0715-E493-4704-9248-06A8858C2F52}">
      <dgm:prSet/>
      <dgm:spPr/>
      <dgm:t>
        <a:bodyPr/>
        <a:lstStyle/>
        <a:p>
          <a:endParaRPr lang="en-US"/>
        </a:p>
      </dgm:t>
    </dgm:pt>
    <dgm:pt modelId="{EC4FDBDA-211B-4AE9-8F66-344D1ED61C90}">
      <dgm:prSet/>
      <dgm:spPr/>
      <dgm:t>
        <a:bodyPr/>
        <a:lstStyle/>
        <a:p>
          <a:r>
            <a:rPr lang="fr-FR"/>
            <a:t>mettre en place la V1 du moteur de classification des images de fruits.</a:t>
          </a:r>
          <a:endParaRPr lang="en-US"/>
        </a:p>
      </dgm:t>
    </dgm:pt>
    <dgm:pt modelId="{FDDA71A3-6486-4950-9E52-CA21FEE9289E}" type="parTrans" cxnId="{37FBD78B-CDF9-470A-BB68-D4787F3EDEC3}">
      <dgm:prSet/>
      <dgm:spPr/>
      <dgm:t>
        <a:bodyPr/>
        <a:lstStyle/>
        <a:p>
          <a:endParaRPr lang="en-US"/>
        </a:p>
      </dgm:t>
    </dgm:pt>
    <dgm:pt modelId="{4F6758AC-6075-420C-B624-2E1F16CBC288}" type="sibTrans" cxnId="{37FBD78B-CDF9-470A-BB68-D4787F3EDEC3}">
      <dgm:prSet/>
      <dgm:spPr/>
      <dgm:t>
        <a:bodyPr/>
        <a:lstStyle/>
        <a:p>
          <a:endParaRPr lang="en-US"/>
        </a:p>
      </dgm:t>
    </dgm:pt>
    <dgm:pt modelId="{635463B7-AC0C-40E1-8CCC-836D10F3003A}">
      <dgm:prSet/>
      <dgm:spPr/>
      <dgm:t>
        <a:bodyPr/>
        <a:lstStyle/>
        <a:p>
          <a:r>
            <a:rPr lang="fr-FR"/>
            <a:t>construire la V1 de l'architecture Big Data nécessaire.</a:t>
          </a:r>
          <a:endParaRPr lang="en-US"/>
        </a:p>
      </dgm:t>
    </dgm:pt>
    <dgm:pt modelId="{13ED9352-3FEB-451B-A29D-38BD5740CA9C}" type="parTrans" cxnId="{9CDE820E-3AF9-4934-BAFE-92CFD3018F38}">
      <dgm:prSet/>
      <dgm:spPr/>
      <dgm:t>
        <a:bodyPr/>
        <a:lstStyle/>
        <a:p>
          <a:endParaRPr lang="en-US"/>
        </a:p>
      </dgm:t>
    </dgm:pt>
    <dgm:pt modelId="{008D76B9-27D5-425F-8C65-561938CAADE8}" type="sibTrans" cxnId="{9CDE820E-3AF9-4934-BAFE-92CFD3018F38}">
      <dgm:prSet/>
      <dgm:spPr/>
      <dgm:t>
        <a:bodyPr/>
        <a:lstStyle/>
        <a:p>
          <a:endParaRPr lang="en-US"/>
        </a:p>
      </dgm:t>
    </dgm:pt>
    <dgm:pt modelId="{E31866FA-D6DD-45E4-8270-6E950F2CF326}" type="pres">
      <dgm:prSet presAssocID="{C04F3E82-C271-45C9-A6B8-65629AFBAFDC}" presName="linear" presStyleCnt="0">
        <dgm:presLayoutVars>
          <dgm:animLvl val="lvl"/>
          <dgm:resizeHandles val="exact"/>
        </dgm:presLayoutVars>
      </dgm:prSet>
      <dgm:spPr/>
    </dgm:pt>
    <dgm:pt modelId="{18B210A9-0121-4B73-B278-7D197EB4B4CF}" type="pres">
      <dgm:prSet presAssocID="{4C9FD0A0-8750-4183-9732-D312EAB2FCDB}" presName="parentText" presStyleLbl="node1" presStyleIdx="0" presStyleCnt="4">
        <dgm:presLayoutVars>
          <dgm:chMax val="0"/>
          <dgm:bulletEnabled val="1"/>
        </dgm:presLayoutVars>
      </dgm:prSet>
      <dgm:spPr/>
    </dgm:pt>
    <dgm:pt modelId="{931EFC65-DBB1-47B9-B406-EF259F756B5F}" type="pres">
      <dgm:prSet presAssocID="{B903AD6E-4B65-4266-A5D5-525B81CD38FE}" presName="spacer" presStyleCnt="0"/>
      <dgm:spPr/>
    </dgm:pt>
    <dgm:pt modelId="{2B1741ED-BC64-4913-92DA-A5595C609B67}" type="pres">
      <dgm:prSet presAssocID="{1E125339-678D-4822-BC4B-2B5867717C0C}" presName="parentText" presStyleLbl="node1" presStyleIdx="1" presStyleCnt="4">
        <dgm:presLayoutVars>
          <dgm:chMax val="0"/>
          <dgm:bulletEnabled val="1"/>
        </dgm:presLayoutVars>
      </dgm:prSet>
      <dgm:spPr/>
    </dgm:pt>
    <dgm:pt modelId="{409AC245-6571-4955-85C5-E48754773043}" type="pres">
      <dgm:prSet presAssocID="{4E5BB6B5-E9B8-4D33-8A90-602955AD05C2}" presName="spacer" presStyleCnt="0"/>
      <dgm:spPr/>
    </dgm:pt>
    <dgm:pt modelId="{35E1C307-1582-41F8-AF78-0B11E8163D3B}" type="pres">
      <dgm:prSet presAssocID="{EC4FDBDA-211B-4AE9-8F66-344D1ED61C90}" presName="parentText" presStyleLbl="node1" presStyleIdx="2" presStyleCnt="4">
        <dgm:presLayoutVars>
          <dgm:chMax val="0"/>
          <dgm:bulletEnabled val="1"/>
        </dgm:presLayoutVars>
      </dgm:prSet>
      <dgm:spPr/>
    </dgm:pt>
    <dgm:pt modelId="{8B56E1C2-D72E-487E-9479-1C91ED5C8C5A}" type="pres">
      <dgm:prSet presAssocID="{4F6758AC-6075-420C-B624-2E1F16CBC288}" presName="spacer" presStyleCnt="0"/>
      <dgm:spPr/>
    </dgm:pt>
    <dgm:pt modelId="{25F34CDA-675E-4432-BC2B-54ADA1B6C2C5}" type="pres">
      <dgm:prSet presAssocID="{635463B7-AC0C-40E1-8CCC-836D10F3003A}" presName="parentText" presStyleLbl="node1" presStyleIdx="3" presStyleCnt="4">
        <dgm:presLayoutVars>
          <dgm:chMax val="0"/>
          <dgm:bulletEnabled val="1"/>
        </dgm:presLayoutVars>
      </dgm:prSet>
      <dgm:spPr/>
    </dgm:pt>
  </dgm:ptLst>
  <dgm:cxnLst>
    <dgm:cxn modelId="{9CDE820E-3AF9-4934-BAFE-92CFD3018F38}" srcId="{C04F3E82-C271-45C9-A6B8-65629AFBAFDC}" destId="{635463B7-AC0C-40E1-8CCC-836D10F3003A}" srcOrd="3" destOrd="0" parTransId="{13ED9352-3FEB-451B-A29D-38BD5740CA9C}" sibTransId="{008D76B9-27D5-425F-8C65-561938CAADE8}"/>
    <dgm:cxn modelId="{673B0715-E493-4704-9248-06A8858C2F52}" srcId="{C04F3E82-C271-45C9-A6B8-65629AFBAFDC}" destId="{1E125339-678D-4822-BC4B-2B5867717C0C}" srcOrd="1" destOrd="0" parTransId="{7DB78227-6300-4201-92A1-0CAD51A1C248}" sibTransId="{4E5BB6B5-E9B8-4D33-8A90-602955AD05C2}"/>
    <dgm:cxn modelId="{FE354A3F-3FBF-4C4F-8651-78D9E7715557}" type="presOf" srcId="{4C9FD0A0-8750-4183-9732-D312EAB2FCDB}" destId="{18B210A9-0121-4B73-B278-7D197EB4B4CF}" srcOrd="0" destOrd="0" presId="urn:microsoft.com/office/officeart/2005/8/layout/vList2"/>
    <dgm:cxn modelId="{1AF5E965-7862-49C5-85C4-8DA639FD9A2F}" type="presOf" srcId="{635463B7-AC0C-40E1-8CCC-836D10F3003A}" destId="{25F34CDA-675E-4432-BC2B-54ADA1B6C2C5}" srcOrd="0" destOrd="0" presId="urn:microsoft.com/office/officeart/2005/8/layout/vList2"/>
    <dgm:cxn modelId="{37FBD78B-CDF9-470A-BB68-D4787F3EDEC3}" srcId="{C04F3E82-C271-45C9-A6B8-65629AFBAFDC}" destId="{EC4FDBDA-211B-4AE9-8F66-344D1ED61C90}" srcOrd="2" destOrd="0" parTransId="{FDDA71A3-6486-4950-9E52-CA21FEE9289E}" sibTransId="{4F6758AC-6075-420C-B624-2E1F16CBC288}"/>
    <dgm:cxn modelId="{A48B6CA5-20C6-418B-BAEE-0D5649EF3672}" type="presOf" srcId="{1E125339-678D-4822-BC4B-2B5867717C0C}" destId="{2B1741ED-BC64-4913-92DA-A5595C609B67}" srcOrd="0" destOrd="0" presId="urn:microsoft.com/office/officeart/2005/8/layout/vList2"/>
    <dgm:cxn modelId="{7BF82FC7-954C-4C76-89F0-2AD2FC363433}" type="presOf" srcId="{EC4FDBDA-211B-4AE9-8F66-344D1ED61C90}" destId="{35E1C307-1582-41F8-AF78-0B11E8163D3B}" srcOrd="0" destOrd="0" presId="urn:microsoft.com/office/officeart/2005/8/layout/vList2"/>
    <dgm:cxn modelId="{EE9BB1CF-4331-4224-9314-27B07EE6E054}" type="presOf" srcId="{C04F3E82-C271-45C9-A6B8-65629AFBAFDC}" destId="{E31866FA-D6DD-45E4-8270-6E950F2CF326}" srcOrd="0" destOrd="0" presId="urn:microsoft.com/office/officeart/2005/8/layout/vList2"/>
    <dgm:cxn modelId="{2E014DF3-AE0A-4F1D-8DCA-912E465FE39B}" srcId="{C04F3E82-C271-45C9-A6B8-65629AFBAFDC}" destId="{4C9FD0A0-8750-4183-9732-D312EAB2FCDB}" srcOrd="0" destOrd="0" parTransId="{10421C1B-BBD6-4349-9D27-7FEC233A7F03}" sibTransId="{B903AD6E-4B65-4266-A5D5-525B81CD38FE}"/>
    <dgm:cxn modelId="{23554DFA-6CA7-4252-BA59-741CB06FD69C}" type="presParOf" srcId="{E31866FA-D6DD-45E4-8270-6E950F2CF326}" destId="{18B210A9-0121-4B73-B278-7D197EB4B4CF}" srcOrd="0" destOrd="0" presId="urn:microsoft.com/office/officeart/2005/8/layout/vList2"/>
    <dgm:cxn modelId="{29406EAB-C941-40ED-A2D9-BA6B9B6FE928}" type="presParOf" srcId="{E31866FA-D6DD-45E4-8270-6E950F2CF326}" destId="{931EFC65-DBB1-47B9-B406-EF259F756B5F}" srcOrd="1" destOrd="0" presId="urn:microsoft.com/office/officeart/2005/8/layout/vList2"/>
    <dgm:cxn modelId="{281C3EBF-5096-4FC9-9220-8FC6435C5C4C}" type="presParOf" srcId="{E31866FA-D6DD-45E4-8270-6E950F2CF326}" destId="{2B1741ED-BC64-4913-92DA-A5595C609B67}" srcOrd="2" destOrd="0" presId="urn:microsoft.com/office/officeart/2005/8/layout/vList2"/>
    <dgm:cxn modelId="{ADFC7D29-DCB1-45DD-9C6B-22145121D30E}" type="presParOf" srcId="{E31866FA-D6DD-45E4-8270-6E950F2CF326}" destId="{409AC245-6571-4955-85C5-E48754773043}" srcOrd="3" destOrd="0" presId="urn:microsoft.com/office/officeart/2005/8/layout/vList2"/>
    <dgm:cxn modelId="{D36ABE8C-0205-4ADE-9EAA-CA66614F2E06}" type="presParOf" srcId="{E31866FA-D6DD-45E4-8270-6E950F2CF326}" destId="{35E1C307-1582-41F8-AF78-0B11E8163D3B}" srcOrd="4" destOrd="0" presId="urn:microsoft.com/office/officeart/2005/8/layout/vList2"/>
    <dgm:cxn modelId="{FC254977-B6C4-46E8-AF59-EAD06382BBE0}" type="presParOf" srcId="{E31866FA-D6DD-45E4-8270-6E950F2CF326}" destId="{8B56E1C2-D72E-487E-9479-1C91ED5C8C5A}" srcOrd="5" destOrd="0" presId="urn:microsoft.com/office/officeart/2005/8/layout/vList2"/>
    <dgm:cxn modelId="{6155ED41-56AF-4800-B832-779FD7ABDCC3}" type="presParOf" srcId="{E31866FA-D6DD-45E4-8270-6E950F2CF326}" destId="{25F34CDA-675E-4432-BC2B-54ADA1B6C2C5}"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C9FC4A7-9EA2-4BB0-B489-9C4601BD733C}" type="doc">
      <dgm:prSet loTypeId="urn:microsoft.com/office/officeart/2005/8/layout/vProcess5" loCatId="process" qsTypeId="urn:microsoft.com/office/officeart/2005/8/quickstyle/3d1" qsCatId="3D" csTypeId="urn:microsoft.com/office/officeart/2005/8/colors/colorful1" csCatId="colorful" phldr="1"/>
      <dgm:spPr/>
      <dgm:t>
        <a:bodyPr/>
        <a:lstStyle/>
        <a:p>
          <a:endParaRPr lang="fr-FR"/>
        </a:p>
      </dgm:t>
    </dgm:pt>
    <dgm:pt modelId="{CE8295C3-9107-46B1-93AA-FB28C94F7693}">
      <dgm:prSet phldrT="[Texte]"/>
      <dgm:spPr/>
      <dgm:t>
        <a:bodyPr/>
        <a:lstStyle/>
        <a:p>
          <a:r>
            <a:rPr lang="fr-FR" dirty="0" err="1">
              <a:sym typeface="Wingdings" panose="05000000000000000000" pitchFamily="2" charset="2"/>
            </a:rPr>
            <a:t>findspark</a:t>
          </a:r>
          <a:r>
            <a:rPr lang="fr-FR" dirty="0">
              <a:sym typeface="Wingdings" panose="05000000000000000000" pitchFamily="2" charset="2"/>
            </a:rPr>
            <a:t>:</a:t>
          </a:r>
          <a:endParaRPr lang="fr-FR" dirty="0"/>
        </a:p>
      </dgm:t>
    </dgm:pt>
    <dgm:pt modelId="{758EEA19-A2D2-4602-B080-A4B8EF2017B5}" type="parTrans" cxnId="{9C55E708-1DA1-41E0-81B4-A2D5CB8173E5}">
      <dgm:prSet/>
      <dgm:spPr/>
      <dgm:t>
        <a:bodyPr/>
        <a:lstStyle/>
        <a:p>
          <a:endParaRPr lang="fr-FR"/>
        </a:p>
      </dgm:t>
    </dgm:pt>
    <dgm:pt modelId="{69F17A04-18B8-4653-8C8A-90BFCB6CE73C}" type="sibTrans" cxnId="{9C55E708-1DA1-41E0-81B4-A2D5CB8173E5}">
      <dgm:prSet/>
      <dgm:spPr/>
      <dgm:t>
        <a:bodyPr/>
        <a:lstStyle/>
        <a:p>
          <a:endParaRPr lang="fr-FR"/>
        </a:p>
      </dgm:t>
    </dgm:pt>
    <dgm:pt modelId="{77591DE2-D268-417E-93FC-B4728FD3C376}">
      <dgm:prSet/>
      <dgm:spPr/>
      <dgm:t>
        <a:bodyPr/>
        <a:lstStyle/>
        <a:p>
          <a:r>
            <a:rPr lang="fr-FR" dirty="0"/>
            <a:t>boto3:</a:t>
          </a:r>
          <a:endParaRPr lang="fr-FR" dirty="0">
            <a:sym typeface="Wingdings" panose="05000000000000000000" pitchFamily="2" charset="2"/>
          </a:endParaRPr>
        </a:p>
      </dgm:t>
    </dgm:pt>
    <dgm:pt modelId="{9822D80B-FD66-4815-8B52-9E92D7739F02}" type="parTrans" cxnId="{D2D42D09-5841-42CE-8D69-6576201C1876}">
      <dgm:prSet/>
      <dgm:spPr/>
      <dgm:t>
        <a:bodyPr/>
        <a:lstStyle/>
        <a:p>
          <a:endParaRPr lang="fr-FR"/>
        </a:p>
      </dgm:t>
    </dgm:pt>
    <dgm:pt modelId="{0EE94998-BDCC-43A8-B52F-412DF3C1E896}" type="sibTrans" cxnId="{D2D42D09-5841-42CE-8D69-6576201C1876}">
      <dgm:prSet/>
      <dgm:spPr/>
      <dgm:t>
        <a:bodyPr/>
        <a:lstStyle/>
        <a:p>
          <a:endParaRPr lang="fr-FR"/>
        </a:p>
      </dgm:t>
    </dgm:pt>
    <dgm:pt modelId="{F07E1A47-E643-4B07-B663-84B28A405BCD}">
      <dgm:prSet/>
      <dgm:spPr/>
      <dgm:t>
        <a:bodyPr/>
        <a:lstStyle/>
        <a:p>
          <a:r>
            <a:rPr lang="fr-FR" dirty="0">
              <a:sym typeface="Wingdings" panose="05000000000000000000" pitchFamily="2" charset="2"/>
            </a:rPr>
            <a:t>Ouverture d’une </a:t>
          </a:r>
          <a:r>
            <a:rPr lang="fr-FR" dirty="0" err="1">
              <a:sym typeface="Wingdings" panose="05000000000000000000" pitchFamily="2" charset="2"/>
            </a:rPr>
            <a:t>spark</a:t>
          </a:r>
          <a:r>
            <a:rPr lang="fr-FR" dirty="0">
              <a:sym typeface="Wingdings" panose="05000000000000000000" pitchFamily="2" charset="2"/>
            </a:rPr>
            <a:t> session</a:t>
          </a:r>
        </a:p>
      </dgm:t>
    </dgm:pt>
    <dgm:pt modelId="{15429E34-8B4D-478E-AB10-3611ABD6E2BB}" type="parTrans" cxnId="{34CCA407-2AA9-47C9-B937-4BF1945238DD}">
      <dgm:prSet/>
      <dgm:spPr/>
      <dgm:t>
        <a:bodyPr/>
        <a:lstStyle/>
        <a:p>
          <a:endParaRPr lang="fr-FR"/>
        </a:p>
      </dgm:t>
    </dgm:pt>
    <dgm:pt modelId="{A83D94C6-5A56-4AB9-BFC0-DDB774C93D62}" type="sibTrans" cxnId="{34CCA407-2AA9-47C9-B937-4BF1945238DD}">
      <dgm:prSet/>
      <dgm:spPr/>
      <dgm:t>
        <a:bodyPr/>
        <a:lstStyle/>
        <a:p>
          <a:endParaRPr lang="fr-FR"/>
        </a:p>
      </dgm:t>
    </dgm:pt>
    <dgm:pt modelId="{F6579DE0-5BDD-4CA6-8D4D-1A2CABADCBD4}">
      <dgm:prSet/>
      <dgm:spPr/>
      <dgm:t>
        <a:bodyPr/>
        <a:lstStyle/>
        <a:p>
          <a:r>
            <a:rPr lang="fr-FR" dirty="0">
              <a:sym typeface="Wingdings" panose="05000000000000000000" pitchFamily="2" charset="2"/>
            </a:rPr>
            <a:t>Config clés AMI</a:t>
          </a:r>
        </a:p>
      </dgm:t>
    </dgm:pt>
    <dgm:pt modelId="{054A692E-E249-4082-BC08-290DA406D75F}" type="parTrans" cxnId="{41CADA24-A307-4F13-8F16-150CE284233A}">
      <dgm:prSet/>
      <dgm:spPr/>
      <dgm:t>
        <a:bodyPr/>
        <a:lstStyle/>
        <a:p>
          <a:endParaRPr lang="fr-FR"/>
        </a:p>
      </dgm:t>
    </dgm:pt>
    <dgm:pt modelId="{DC4652F5-5EEB-490A-AF11-051D95FD8498}" type="sibTrans" cxnId="{41CADA24-A307-4F13-8F16-150CE284233A}">
      <dgm:prSet/>
      <dgm:spPr/>
      <dgm:t>
        <a:bodyPr/>
        <a:lstStyle/>
        <a:p>
          <a:endParaRPr lang="fr-FR"/>
        </a:p>
      </dgm:t>
    </dgm:pt>
    <dgm:pt modelId="{4E7D6232-8B6C-416F-A413-088699037D9E}">
      <dgm:prSet/>
      <dgm:spPr/>
      <dgm:t>
        <a:bodyPr/>
        <a:lstStyle/>
        <a:p>
          <a:r>
            <a:rPr lang="fr-FR" dirty="0">
              <a:sym typeface="Wingdings" panose="05000000000000000000" pitchFamily="2" charset="2"/>
            </a:rPr>
            <a:t>Création d’un </a:t>
          </a:r>
          <a:r>
            <a:rPr lang="fr-FR" dirty="0" err="1">
              <a:sym typeface="Wingdings" panose="05000000000000000000" pitchFamily="2" charset="2"/>
            </a:rPr>
            <a:t>context</a:t>
          </a:r>
          <a:r>
            <a:rPr lang="fr-FR" dirty="0">
              <a:sym typeface="Wingdings" panose="05000000000000000000" pitchFamily="2" charset="2"/>
            </a:rPr>
            <a:t> </a:t>
          </a:r>
          <a:r>
            <a:rPr lang="fr-FR" dirty="0" err="1">
              <a:sym typeface="Wingdings" panose="05000000000000000000" pitchFamily="2" charset="2"/>
            </a:rPr>
            <a:t>spark</a:t>
          </a:r>
          <a:endParaRPr lang="fr-FR" dirty="0">
            <a:sym typeface="Wingdings" panose="05000000000000000000" pitchFamily="2" charset="2"/>
          </a:endParaRPr>
        </a:p>
      </dgm:t>
    </dgm:pt>
    <dgm:pt modelId="{34BC6BD9-0B46-497F-9444-070177A7D668}" type="parTrans" cxnId="{78128C7A-C793-4833-8A2D-6C99BF54B03A}">
      <dgm:prSet/>
      <dgm:spPr/>
      <dgm:t>
        <a:bodyPr/>
        <a:lstStyle/>
        <a:p>
          <a:endParaRPr lang="fr-FR"/>
        </a:p>
      </dgm:t>
    </dgm:pt>
    <dgm:pt modelId="{C513F01C-CCF3-45D5-84E9-D936FA5BAA8C}" type="sibTrans" cxnId="{78128C7A-C793-4833-8A2D-6C99BF54B03A}">
      <dgm:prSet/>
      <dgm:spPr/>
      <dgm:t>
        <a:bodyPr/>
        <a:lstStyle/>
        <a:p>
          <a:endParaRPr lang="fr-FR"/>
        </a:p>
      </dgm:t>
    </dgm:pt>
    <dgm:pt modelId="{EB68EDD2-ED71-4890-8895-63AE409160C6}">
      <dgm:prSet/>
      <dgm:spPr/>
      <dgm:t>
        <a:bodyPr/>
        <a:lstStyle/>
        <a:p>
          <a:r>
            <a:rPr lang="fr-FR" dirty="0">
              <a:sym typeface="Wingdings" panose="05000000000000000000" pitchFamily="2" charset="2"/>
            </a:rPr>
            <a:t>Capable de communiquer avec S3</a:t>
          </a:r>
        </a:p>
      </dgm:t>
    </dgm:pt>
    <dgm:pt modelId="{9701B3EE-BCF3-4D13-B864-4C1E7BF3C0D8}" type="parTrans" cxnId="{23F70F40-1102-4A2B-B427-9B16B8C3341D}">
      <dgm:prSet/>
      <dgm:spPr/>
      <dgm:t>
        <a:bodyPr/>
        <a:lstStyle/>
        <a:p>
          <a:endParaRPr lang="fr-FR"/>
        </a:p>
      </dgm:t>
    </dgm:pt>
    <dgm:pt modelId="{B31AD735-E3D6-4174-AFA2-16512A5D7A84}" type="sibTrans" cxnId="{23F70F40-1102-4A2B-B427-9B16B8C3341D}">
      <dgm:prSet/>
      <dgm:spPr/>
      <dgm:t>
        <a:bodyPr/>
        <a:lstStyle/>
        <a:p>
          <a:endParaRPr lang="fr-FR"/>
        </a:p>
      </dgm:t>
    </dgm:pt>
    <dgm:pt modelId="{F591644F-400A-443A-8B2B-E4F338E3CF66}">
      <dgm:prSet/>
      <dgm:spPr/>
      <dgm:t>
        <a:bodyPr/>
        <a:lstStyle/>
        <a:p>
          <a:r>
            <a:rPr lang="fr-FR" dirty="0">
              <a:sym typeface="Wingdings" panose="05000000000000000000" pitchFamily="2" charset="2"/>
            </a:rPr>
            <a:t>Import des données dans une </a:t>
          </a:r>
          <a:r>
            <a:rPr lang="fr-FR" dirty="0" err="1">
              <a:sym typeface="Wingdings" panose="05000000000000000000" pitchFamily="2" charset="2"/>
            </a:rPr>
            <a:t>df</a:t>
          </a:r>
          <a:endParaRPr lang="fr-FR" dirty="0">
            <a:sym typeface="Wingdings" panose="05000000000000000000" pitchFamily="2" charset="2"/>
          </a:endParaRPr>
        </a:p>
      </dgm:t>
    </dgm:pt>
    <dgm:pt modelId="{C67D2D12-C037-4CFD-AC74-E1EB6DE04CA3}" type="parTrans" cxnId="{53EF25C7-2FC3-42FA-AB3A-A1D796F20E04}">
      <dgm:prSet/>
      <dgm:spPr/>
      <dgm:t>
        <a:bodyPr/>
        <a:lstStyle/>
        <a:p>
          <a:endParaRPr lang="fr-FR"/>
        </a:p>
      </dgm:t>
    </dgm:pt>
    <dgm:pt modelId="{FEFAF893-805E-412D-A591-B8A8088FBE7D}" type="sibTrans" cxnId="{53EF25C7-2FC3-42FA-AB3A-A1D796F20E04}">
      <dgm:prSet/>
      <dgm:spPr/>
      <dgm:t>
        <a:bodyPr/>
        <a:lstStyle/>
        <a:p>
          <a:endParaRPr lang="fr-FR"/>
        </a:p>
      </dgm:t>
    </dgm:pt>
    <dgm:pt modelId="{3470A589-D2A2-4FCA-920F-747B51210FC4}">
      <dgm:prSet phldrT="[Texte]"/>
      <dgm:spPr/>
      <dgm:t>
        <a:bodyPr/>
        <a:lstStyle/>
        <a:p>
          <a:r>
            <a:rPr lang="fr-FR">
              <a:sym typeface="Wingdings" panose="05000000000000000000" pitchFamily="2" charset="2"/>
            </a:rPr>
            <a:t>localise </a:t>
          </a:r>
          <a:r>
            <a:rPr lang="fr-FR" dirty="0" err="1">
              <a:sym typeface="Wingdings" panose="05000000000000000000" pitchFamily="2" charset="2"/>
            </a:rPr>
            <a:t>spark</a:t>
          </a:r>
          <a:r>
            <a:rPr lang="fr-FR" dirty="0">
              <a:sym typeface="Wingdings" panose="05000000000000000000" pitchFamily="2" charset="2"/>
            </a:rPr>
            <a:t> dans l’EC2</a:t>
          </a:r>
          <a:endParaRPr lang="fr-FR" dirty="0"/>
        </a:p>
      </dgm:t>
    </dgm:pt>
    <dgm:pt modelId="{0642AA67-DF2E-4403-B070-E52C4C4C5B1F}" type="parTrans" cxnId="{D9E8F33B-5817-4620-B7EF-D27A9F04FF91}">
      <dgm:prSet/>
      <dgm:spPr/>
      <dgm:t>
        <a:bodyPr/>
        <a:lstStyle/>
        <a:p>
          <a:endParaRPr lang="fr-FR"/>
        </a:p>
      </dgm:t>
    </dgm:pt>
    <dgm:pt modelId="{469B8BE8-11F1-4A28-800F-902498F49B43}" type="sibTrans" cxnId="{D9E8F33B-5817-4620-B7EF-D27A9F04FF91}">
      <dgm:prSet/>
      <dgm:spPr/>
      <dgm:t>
        <a:bodyPr/>
        <a:lstStyle/>
        <a:p>
          <a:endParaRPr lang="fr-FR"/>
        </a:p>
      </dgm:t>
    </dgm:pt>
    <dgm:pt modelId="{35DCBC40-C69A-422D-9AF5-402AAD0004BF}">
      <dgm:prSet/>
      <dgm:spPr/>
      <dgm:t>
        <a:bodyPr/>
        <a:lstStyle/>
        <a:p>
          <a:r>
            <a:rPr lang="fr-FR"/>
            <a:t>gestion </a:t>
          </a:r>
          <a:r>
            <a:rPr lang="fr-FR" dirty="0"/>
            <a:t>communication EC2-</a:t>
          </a:r>
          <a:r>
            <a:rPr lang="fr-FR" dirty="0">
              <a:sym typeface="Wingdings" panose="05000000000000000000" pitchFamily="2" charset="2"/>
            </a:rPr>
            <a:t>S3</a:t>
          </a:r>
        </a:p>
      </dgm:t>
    </dgm:pt>
    <dgm:pt modelId="{1057AD4A-37F6-478D-8135-5ACC8732FE2B}" type="parTrans" cxnId="{26B8B4E5-6132-4117-9836-1E84FDDA55B1}">
      <dgm:prSet/>
      <dgm:spPr/>
      <dgm:t>
        <a:bodyPr/>
        <a:lstStyle/>
        <a:p>
          <a:endParaRPr lang="fr-FR"/>
        </a:p>
      </dgm:t>
    </dgm:pt>
    <dgm:pt modelId="{F6454672-AB47-434D-8267-F579A57662FA}" type="sibTrans" cxnId="{26B8B4E5-6132-4117-9836-1E84FDDA55B1}">
      <dgm:prSet/>
      <dgm:spPr/>
      <dgm:t>
        <a:bodyPr/>
        <a:lstStyle/>
        <a:p>
          <a:endParaRPr lang="fr-FR"/>
        </a:p>
      </dgm:t>
    </dgm:pt>
    <dgm:pt modelId="{9A88A8C3-9731-41FA-B98E-CFFDF857481F}">
      <dgm:prSet/>
      <dgm:spPr/>
      <dgm:t>
        <a:bodyPr/>
        <a:lstStyle/>
        <a:p>
          <a:r>
            <a:rPr lang="fr-FR">
              <a:sym typeface="Wingdings" panose="05000000000000000000" pitchFamily="2" charset="2"/>
            </a:rPr>
            <a:t>module </a:t>
          </a:r>
          <a:r>
            <a:rPr lang="fr-FR" dirty="0">
              <a:sym typeface="Wingdings" panose="05000000000000000000" pitchFamily="2" charset="2"/>
            </a:rPr>
            <a:t>hadoop-s3</a:t>
          </a:r>
        </a:p>
      </dgm:t>
    </dgm:pt>
    <dgm:pt modelId="{04C377BE-88F0-4C4B-A49D-0953209D8C47}" type="parTrans" cxnId="{D29F4F17-BEAC-4304-9CDB-8383E139F1C7}">
      <dgm:prSet/>
      <dgm:spPr/>
      <dgm:t>
        <a:bodyPr/>
        <a:lstStyle/>
        <a:p>
          <a:endParaRPr lang="fr-FR"/>
        </a:p>
      </dgm:t>
    </dgm:pt>
    <dgm:pt modelId="{C927D4A3-C2B5-4812-9C8D-39E191F570A0}" type="sibTrans" cxnId="{D29F4F17-BEAC-4304-9CDB-8383E139F1C7}">
      <dgm:prSet/>
      <dgm:spPr/>
      <dgm:t>
        <a:bodyPr/>
        <a:lstStyle/>
        <a:p>
          <a:endParaRPr lang="fr-FR"/>
        </a:p>
      </dgm:t>
    </dgm:pt>
    <dgm:pt modelId="{F09371CE-6960-415F-9CC0-2EFD5F6E8645}" type="pres">
      <dgm:prSet presAssocID="{2C9FC4A7-9EA2-4BB0-B489-9C4601BD733C}" presName="outerComposite" presStyleCnt="0">
        <dgm:presLayoutVars>
          <dgm:chMax val="5"/>
          <dgm:dir/>
          <dgm:resizeHandles val="exact"/>
        </dgm:presLayoutVars>
      </dgm:prSet>
      <dgm:spPr/>
    </dgm:pt>
    <dgm:pt modelId="{CAAA9910-D9C6-420D-B2CA-D0238F5B128C}" type="pres">
      <dgm:prSet presAssocID="{2C9FC4A7-9EA2-4BB0-B489-9C4601BD733C}" presName="dummyMaxCanvas" presStyleCnt="0">
        <dgm:presLayoutVars/>
      </dgm:prSet>
      <dgm:spPr/>
    </dgm:pt>
    <dgm:pt modelId="{29088A4B-7508-4218-9809-8F36A1CFD1BF}" type="pres">
      <dgm:prSet presAssocID="{2C9FC4A7-9EA2-4BB0-B489-9C4601BD733C}" presName="FiveNodes_1" presStyleLbl="node1" presStyleIdx="0" presStyleCnt="5">
        <dgm:presLayoutVars>
          <dgm:bulletEnabled val="1"/>
        </dgm:presLayoutVars>
      </dgm:prSet>
      <dgm:spPr/>
    </dgm:pt>
    <dgm:pt modelId="{6F297C05-44C3-4E4F-BD09-8683469916A9}" type="pres">
      <dgm:prSet presAssocID="{2C9FC4A7-9EA2-4BB0-B489-9C4601BD733C}" presName="FiveNodes_2" presStyleLbl="node1" presStyleIdx="1" presStyleCnt="5">
        <dgm:presLayoutVars>
          <dgm:bulletEnabled val="1"/>
        </dgm:presLayoutVars>
      </dgm:prSet>
      <dgm:spPr/>
    </dgm:pt>
    <dgm:pt modelId="{101553E2-2909-4B3E-B7A0-1999B6EFA788}" type="pres">
      <dgm:prSet presAssocID="{2C9FC4A7-9EA2-4BB0-B489-9C4601BD733C}" presName="FiveNodes_3" presStyleLbl="node1" presStyleIdx="2" presStyleCnt="5">
        <dgm:presLayoutVars>
          <dgm:bulletEnabled val="1"/>
        </dgm:presLayoutVars>
      </dgm:prSet>
      <dgm:spPr/>
    </dgm:pt>
    <dgm:pt modelId="{04F069A4-D714-406A-8F05-28AC6BCD5A95}" type="pres">
      <dgm:prSet presAssocID="{2C9FC4A7-9EA2-4BB0-B489-9C4601BD733C}" presName="FiveNodes_4" presStyleLbl="node1" presStyleIdx="3" presStyleCnt="5">
        <dgm:presLayoutVars>
          <dgm:bulletEnabled val="1"/>
        </dgm:presLayoutVars>
      </dgm:prSet>
      <dgm:spPr/>
    </dgm:pt>
    <dgm:pt modelId="{491C44D1-CA46-4F5F-9F65-9562D7742EB0}" type="pres">
      <dgm:prSet presAssocID="{2C9FC4A7-9EA2-4BB0-B489-9C4601BD733C}" presName="FiveNodes_5" presStyleLbl="node1" presStyleIdx="4" presStyleCnt="5">
        <dgm:presLayoutVars>
          <dgm:bulletEnabled val="1"/>
        </dgm:presLayoutVars>
      </dgm:prSet>
      <dgm:spPr/>
    </dgm:pt>
    <dgm:pt modelId="{38B8AF49-7A94-4EF5-820F-BD6809DB1653}" type="pres">
      <dgm:prSet presAssocID="{2C9FC4A7-9EA2-4BB0-B489-9C4601BD733C}" presName="FiveConn_1-2" presStyleLbl="fgAccFollowNode1" presStyleIdx="0" presStyleCnt="4">
        <dgm:presLayoutVars>
          <dgm:bulletEnabled val="1"/>
        </dgm:presLayoutVars>
      </dgm:prSet>
      <dgm:spPr/>
    </dgm:pt>
    <dgm:pt modelId="{7D74A1C8-2EA0-41F1-80E9-1214519E1B63}" type="pres">
      <dgm:prSet presAssocID="{2C9FC4A7-9EA2-4BB0-B489-9C4601BD733C}" presName="FiveConn_2-3" presStyleLbl="fgAccFollowNode1" presStyleIdx="1" presStyleCnt="4">
        <dgm:presLayoutVars>
          <dgm:bulletEnabled val="1"/>
        </dgm:presLayoutVars>
      </dgm:prSet>
      <dgm:spPr/>
    </dgm:pt>
    <dgm:pt modelId="{937F343E-DD6A-49B4-A731-05B5211FFA5B}" type="pres">
      <dgm:prSet presAssocID="{2C9FC4A7-9EA2-4BB0-B489-9C4601BD733C}" presName="FiveConn_3-4" presStyleLbl="fgAccFollowNode1" presStyleIdx="2" presStyleCnt="4">
        <dgm:presLayoutVars>
          <dgm:bulletEnabled val="1"/>
        </dgm:presLayoutVars>
      </dgm:prSet>
      <dgm:spPr/>
    </dgm:pt>
    <dgm:pt modelId="{BBB62E8D-93E9-42A1-BD89-F801AB325E38}" type="pres">
      <dgm:prSet presAssocID="{2C9FC4A7-9EA2-4BB0-B489-9C4601BD733C}" presName="FiveConn_4-5" presStyleLbl="fgAccFollowNode1" presStyleIdx="3" presStyleCnt="4">
        <dgm:presLayoutVars>
          <dgm:bulletEnabled val="1"/>
        </dgm:presLayoutVars>
      </dgm:prSet>
      <dgm:spPr/>
    </dgm:pt>
    <dgm:pt modelId="{563D9906-D3B3-4295-ACC7-078806C236D6}" type="pres">
      <dgm:prSet presAssocID="{2C9FC4A7-9EA2-4BB0-B489-9C4601BD733C}" presName="FiveNodes_1_text" presStyleLbl="node1" presStyleIdx="4" presStyleCnt="5">
        <dgm:presLayoutVars>
          <dgm:bulletEnabled val="1"/>
        </dgm:presLayoutVars>
      </dgm:prSet>
      <dgm:spPr/>
    </dgm:pt>
    <dgm:pt modelId="{2655F908-1C39-4F86-B9BC-E90174ABAEDF}" type="pres">
      <dgm:prSet presAssocID="{2C9FC4A7-9EA2-4BB0-B489-9C4601BD733C}" presName="FiveNodes_2_text" presStyleLbl="node1" presStyleIdx="4" presStyleCnt="5">
        <dgm:presLayoutVars>
          <dgm:bulletEnabled val="1"/>
        </dgm:presLayoutVars>
      </dgm:prSet>
      <dgm:spPr/>
    </dgm:pt>
    <dgm:pt modelId="{47800ED6-CD6C-4CFF-B179-B81A59684003}" type="pres">
      <dgm:prSet presAssocID="{2C9FC4A7-9EA2-4BB0-B489-9C4601BD733C}" presName="FiveNodes_3_text" presStyleLbl="node1" presStyleIdx="4" presStyleCnt="5">
        <dgm:presLayoutVars>
          <dgm:bulletEnabled val="1"/>
        </dgm:presLayoutVars>
      </dgm:prSet>
      <dgm:spPr/>
    </dgm:pt>
    <dgm:pt modelId="{7B42143F-C4E1-439B-8653-1D3D989F85F3}" type="pres">
      <dgm:prSet presAssocID="{2C9FC4A7-9EA2-4BB0-B489-9C4601BD733C}" presName="FiveNodes_4_text" presStyleLbl="node1" presStyleIdx="4" presStyleCnt="5">
        <dgm:presLayoutVars>
          <dgm:bulletEnabled val="1"/>
        </dgm:presLayoutVars>
      </dgm:prSet>
      <dgm:spPr/>
    </dgm:pt>
    <dgm:pt modelId="{ABF62707-BD22-486F-85C3-890C373A97F3}" type="pres">
      <dgm:prSet presAssocID="{2C9FC4A7-9EA2-4BB0-B489-9C4601BD733C}" presName="FiveNodes_5_text" presStyleLbl="node1" presStyleIdx="4" presStyleCnt="5">
        <dgm:presLayoutVars>
          <dgm:bulletEnabled val="1"/>
        </dgm:presLayoutVars>
      </dgm:prSet>
      <dgm:spPr/>
    </dgm:pt>
  </dgm:ptLst>
  <dgm:cxnLst>
    <dgm:cxn modelId="{D9312004-8F7E-40CB-BF8E-D319E663C50E}" type="presOf" srcId="{EB68EDD2-ED71-4890-8895-63AE409160C6}" destId="{7B42143F-C4E1-439B-8653-1D3D989F85F3}" srcOrd="1" destOrd="1" presId="urn:microsoft.com/office/officeart/2005/8/layout/vProcess5"/>
    <dgm:cxn modelId="{6B681D06-5D49-49A7-A282-1749036EA1AF}" type="presOf" srcId="{CE8295C3-9107-46B1-93AA-FB28C94F7693}" destId="{29088A4B-7508-4218-9809-8F36A1CFD1BF}" srcOrd="0" destOrd="0" presId="urn:microsoft.com/office/officeart/2005/8/layout/vProcess5"/>
    <dgm:cxn modelId="{34CCA407-2AA9-47C9-B937-4BF1945238DD}" srcId="{2C9FC4A7-9EA2-4BB0-B489-9C4601BD733C}" destId="{F07E1A47-E643-4B07-B663-84B28A405BCD}" srcOrd="2" destOrd="0" parTransId="{15429E34-8B4D-478E-AB10-3611ABD6E2BB}" sibTransId="{A83D94C6-5A56-4AB9-BFC0-DDB774C93D62}"/>
    <dgm:cxn modelId="{9C55E708-1DA1-41E0-81B4-A2D5CB8173E5}" srcId="{2C9FC4A7-9EA2-4BB0-B489-9C4601BD733C}" destId="{CE8295C3-9107-46B1-93AA-FB28C94F7693}" srcOrd="0" destOrd="0" parTransId="{758EEA19-A2D2-4602-B080-A4B8EF2017B5}" sibTransId="{69F17A04-18B8-4653-8C8A-90BFCB6CE73C}"/>
    <dgm:cxn modelId="{D2D42D09-5841-42CE-8D69-6576201C1876}" srcId="{2C9FC4A7-9EA2-4BB0-B489-9C4601BD733C}" destId="{77591DE2-D268-417E-93FC-B4728FD3C376}" srcOrd="1" destOrd="0" parTransId="{9822D80B-FD66-4815-8B52-9E92D7739F02}" sibTransId="{0EE94998-BDCC-43A8-B52F-412DF3C1E896}"/>
    <dgm:cxn modelId="{B879F109-6869-41C3-964E-AA8E2CAD1297}" type="presOf" srcId="{2C9FC4A7-9EA2-4BB0-B489-9C4601BD733C}" destId="{F09371CE-6960-415F-9CC0-2EFD5F6E8645}" srcOrd="0" destOrd="0" presId="urn:microsoft.com/office/officeart/2005/8/layout/vProcess5"/>
    <dgm:cxn modelId="{69E46A0C-4CBA-47D8-AF1E-74C31BDB5CA1}" type="presOf" srcId="{77591DE2-D268-417E-93FC-B4728FD3C376}" destId="{2655F908-1C39-4F86-B9BC-E90174ABAEDF}" srcOrd="1" destOrd="0" presId="urn:microsoft.com/office/officeart/2005/8/layout/vProcess5"/>
    <dgm:cxn modelId="{D29F4F17-BEAC-4304-9CDB-8383E139F1C7}" srcId="{F07E1A47-E643-4B07-B663-84B28A405BCD}" destId="{9A88A8C3-9731-41FA-B98E-CFFDF857481F}" srcOrd="1" destOrd="0" parTransId="{04C377BE-88F0-4C4B-A49D-0953209D8C47}" sibTransId="{C927D4A3-C2B5-4812-9C8D-39E191F570A0}"/>
    <dgm:cxn modelId="{41CADA24-A307-4F13-8F16-150CE284233A}" srcId="{F07E1A47-E643-4B07-B663-84B28A405BCD}" destId="{F6579DE0-5BDD-4CA6-8D4D-1A2CABADCBD4}" srcOrd="0" destOrd="0" parTransId="{054A692E-E249-4082-BC08-290DA406D75F}" sibTransId="{DC4652F5-5EEB-490A-AF11-051D95FD8498}"/>
    <dgm:cxn modelId="{17C14B35-3C22-4CAC-B201-2AD68D999950}" type="presOf" srcId="{3470A589-D2A2-4FCA-920F-747B51210FC4}" destId="{563D9906-D3B3-4295-ACC7-078806C236D6}" srcOrd="1" destOrd="1" presId="urn:microsoft.com/office/officeart/2005/8/layout/vProcess5"/>
    <dgm:cxn modelId="{D9E8F33B-5817-4620-B7EF-D27A9F04FF91}" srcId="{CE8295C3-9107-46B1-93AA-FB28C94F7693}" destId="{3470A589-D2A2-4FCA-920F-747B51210FC4}" srcOrd="0" destOrd="0" parTransId="{0642AA67-DF2E-4403-B070-E52C4C4C5B1F}" sibTransId="{469B8BE8-11F1-4A28-800F-902498F49B43}"/>
    <dgm:cxn modelId="{23F70F40-1102-4A2B-B427-9B16B8C3341D}" srcId="{4E7D6232-8B6C-416F-A413-088699037D9E}" destId="{EB68EDD2-ED71-4890-8895-63AE409160C6}" srcOrd="0" destOrd="0" parTransId="{9701B3EE-BCF3-4D13-B864-4C1E7BF3C0D8}" sibTransId="{B31AD735-E3D6-4174-AFA2-16512A5D7A84}"/>
    <dgm:cxn modelId="{B6447065-5288-4726-8A92-CBE4AB050D42}" type="presOf" srcId="{F07E1A47-E643-4B07-B663-84B28A405BCD}" destId="{47800ED6-CD6C-4CFF-B179-B81A59684003}" srcOrd="1" destOrd="0" presId="urn:microsoft.com/office/officeart/2005/8/layout/vProcess5"/>
    <dgm:cxn modelId="{37A0045A-C342-4146-9517-C4FA207F8D6D}" type="presOf" srcId="{3470A589-D2A2-4FCA-920F-747B51210FC4}" destId="{29088A4B-7508-4218-9809-8F36A1CFD1BF}" srcOrd="0" destOrd="1" presId="urn:microsoft.com/office/officeart/2005/8/layout/vProcess5"/>
    <dgm:cxn modelId="{78128C7A-C793-4833-8A2D-6C99BF54B03A}" srcId="{2C9FC4A7-9EA2-4BB0-B489-9C4601BD733C}" destId="{4E7D6232-8B6C-416F-A413-088699037D9E}" srcOrd="3" destOrd="0" parTransId="{34BC6BD9-0B46-497F-9444-070177A7D668}" sibTransId="{C513F01C-CCF3-45D5-84E9-D936FA5BAA8C}"/>
    <dgm:cxn modelId="{F1F6BC5A-47FD-4077-87B5-3C6E743D37B6}" type="presOf" srcId="{F07E1A47-E643-4B07-B663-84B28A405BCD}" destId="{101553E2-2909-4B3E-B7A0-1999B6EFA788}" srcOrd="0" destOrd="0" presId="urn:microsoft.com/office/officeart/2005/8/layout/vProcess5"/>
    <dgm:cxn modelId="{979BA47E-8364-401F-BCFD-1CAAFABBCED4}" type="presOf" srcId="{F591644F-400A-443A-8B2B-E4F338E3CF66}" destId="{ABF62707-BD22-486F-85C3-890C373A97F3}" srcOrd="1" destOrd="0" presId="urn:microsoft.com/office/officeart/2005/8/layout/vProcess5"/>
    <dgm:cxn modelId="{1A9B9089-3ABB-433B-933A-8FAFC1496D90}" type="presOf" srcId="{69F17A04-18B8-4653-8C8A-90BFCB6CE73C}" destId="{38B8AF49-7A94-4EF5-820F-BD6809DB1653}" srcOrd="0" destOrd="0" presId="urn:microsoft.com/office/officeart/2005/8/layout/vProcess5"/>
    <dgm:cxn modelId="{0258BF8B-DB2E-4A18-9F78-8FEEA049217A}" type="presOf" srcId="{4E7D6232-8B6C-416F-A413-088699037D9E}" destId="{04F069A4-D714-406A-8F05-28AC6BCD5A95}" srcOrd="0" destOrd="0" presId="urn:microsoft.com/office/officeart/2005/8/layout/vProcess5"/>
    <dgm:cxn modelId="{A85CA490-2462-4E8A-A605-82F63C5DFF83}" type="presOf" srcId="{35DCBC40-C69A-422D-9AF5-402AAD0004BF}" destId="{2655F908-1C39-4F86-B9BC-E90174ABAEDF}" srcOrd="1" destOrd="1" presId="urn:microsoft.com/office/officeart/2005/8/layout/vProcess5"/>
    <dgm:cxn modelId="{C2687BA1-373F-41C4-B268-3F01291B56EA}" type="presOf" srcId="{F591644F-400A-443A-8B2B-E4F338E3CF66}" destId="{491C44D1-CA46-4F5F-9F65-9562D7742EB0}" srcOrd="0" destOrd="0" presId="urn:microsoft.com/office/officeart/2005/8/layout/vProcess5"/>
    <dgm:cxn modelId="{D12C2BB3-66DA-422C-BDA5-17C05E3B0381}" type="presOf" srcId="{A83D94C6-5A56-4AB9-BFC0-DDB774C93D62}" destId="{937F343E-DD6A-49B4-A731-05B5211FFA5B}" srcOrd="0" destOrd="0" presId="urn:microsoft.com/office/officeart/2005/8/layout/vProcess5"/>
    <dgm:cxn modelId="{0B76D1B4-C118-48ED-913E-026F05C804AD}" type="presOf" srcId="{9A88A8C3-9731-41FA-B98E-CFFDF857481F}" destId="{101553E2-2909-4B3E-B7A0-1999B6EFA788}" srcOrd="0" destOrd="2" presId="urn:microsoft.com/office/officeart/2005/8/layout/vProcess5"/>
    <dgm:cxn modelId="{2A77E3B7-563E-4548-ABB5-1BC63895905F}" type="presOf" srcId="{9A88A8C3-9731-41FA-B98E-CFFDF857481F}" destId="{47800ED6-CD6C-4CFF-B179-B81A59684003}" srcOrd="1" destOrd="2" presId="urn:microsoft.com/office/officeart/2005/8/layout/vProcess5"/>
    <dgm:cxn modelId="{53EF25C7-2FC3-42FA-AB3A-A1D796F20E04}" srcId="{2C9FC4A7-9EA2-4BB0-B489-9C4601BD733C}" destId="{F591644F-400A-443A-8B2B-E4F338E3CF66}" srcOrd="4" destOrd="0" parTransId="{C67D2D12-C037-4CFD-AC74-E1EB6DE04CA3}" sibTransId="{FEFAF893-805E-412D-A591-B8A8088FBE7D}"/>
    <dgm:cxn modelId="{B6FCD2CC-6ED2-415F-A41F-B3EC973F68B3}" type="presOf" srcId="{EB68EDD2-ED71-4890-8895-63AE409160C6}" destId="{04F069A4-D714-406A-8F05-28AC6BCD5A95}" srcOrd="0" destOrd="1" presId="urn:microsoft.com/office/officeart/2005/8/layout/vProcess5"/>
    <dgm:cxn modelId="{41ECCBCD-7E1C-4884-AFC5-1D26C70E733D}" type="presOf" srcId="{35DCBC40-C69A-422D-9AF5-402AAD0004BF}" destId="{6F297C05-44C3-4E4F-BD09-8683469916A9}" srcOrd="0" destOrd="1" presId="urn:microsoft.com/office/officeart/2005/8/layout/vProcess5"/>
    <dgm:cxn modelId="{352A97D5-CE91-45FB-BC26-5C4EDBFC6111}" type="presOf" srcId="{77591DE2-D268-417E-93FC-B4728FD3C376}" destId="{6F297C05-44C3-4E4F-BD09-8683469916A9}" srcOrd="0" destOrd="0" presId="urn:microsoft.com/office/officeart/2005/8/layout/vProcess5"/>
    <dgm:cxn modelId="{BE413FDB-A539-403F-9313-C82A27CD93D2}" type="presOf" srcId="{0EE94998-BDCC-43A8-B52F-412DF3C1E896}" destId="{7D74A1C8-2EA0-41F1-80E9-1214519E1B63}" srcOrd="0" destOrd="0" presId="urn:microsoft.com/office/officeart/2005/8/layout/vProcess5"/>
    <dgm:cxn modelId="{9F61F6E4-DD85-441B-B00B-C456690D4810}" type="presOf" srcId="{F6579DE0-5BDD-4CA6-8D4D-1A2CABADCBD4}" destId="{47800ED6-CD6C-4CFF-B179-B81A59684003}" srcOrd="1" destOrd="1" presId="urn:microsoft.com/office/officeart/2005/8/layout/vProcess5"/>
    <dgm:cxn modelId="{26B8B4E5-6132-4117-9836-1E84FDDA55B1}" srcId="{77591DE2-D268-417E-93FC-B4728FD3C376}" destId="{35DCBC40-C69A-422D-9AF5-402AAD0004BF}" srcOrd="0" destOrd="0" parTransId="{1057AD4A-37F6-478D-8135-5ACC8732FE2B}" sibTransId="{F6454672-AB47-434D-8267-F579A57662FA}"/>
    <dgm:cxn modelId="{3BA4BBEC-E13E-4DB8-9386-E3AC27EBB56E}" type="presOf" srcId="{F6579DE0-5BDD-4CA6-8D4D-1A2CABADCBD4}" destId="{101553E2-2909-4B3E-B7A0-1999B6EFA788}" srcOrd="0" destOrd="1" presId="urn:microsoft.com/office/officeart/2005/8/layout/vProcess5"/>
    <dgm:cxn modelId="{C8EC1EF0-EF94-4210-8ED9-3782D3389E0D}" type="presOf" srcId="{4E7D6232-8B6C-416F-A413-088699037D9E}" destId="{7B42143F-C4E1-439B-8653-1D3D989F85F3}" srcOrd="1" destOrd="0" presId="urn:microsoft.com/office/officeart/2005/8/layout/vProcess5"/>
    <dgm:cxn modelId="{53052EF0-0D11-4584-8B8D-F47263A80164}" type="presOf" srcId="{CE8295C3-9107-46B1-93AA-FB28C94F7693}" destId="{563D9906-D3B3-4295-ACC7-078806C236D6}" srcOrd="1" destOrd="0" presId="urn:microsoft.com/office/officeart/2005/8/layout/vProcess5"/>
    <dgm:cxn modelId="{36BD89FC-3A4D-4E45-B4D8-B7C3E048F3FE}" type="presOf" srcId="{C513F01C-CCF3-45D5-84E9-D936FA5BAA8C}" destId="{BBB62E8D-93E9-42A1-BD89-F801AB325E38}" srcOrd="0" destOrd="0" presId="urn:microsoft.com/office/officeart/2005/8/layout/vProcess5"/>
    <dgm:cxn modelId="{4C81C992-9EC8-4B32-8FDC-1378D50A0628}" type="presParOf" srcId="{F09371CE-6960-415F-9CC0-2EFD5F6E8645}" destId="{CAAA9910-D9C6-420D-B2CA-D0238F5B128C}" srcOrd="0" destOrd="0" presId="urn:microsoft.com/office/officeart/2005/8/layout/vProcess5"/>
    <dgm:cxn modelId="{9EDA917F-2D2F-4C5F-B5DF-E4229499203A}" type="presParOf" srcId="{F09371CE-6960-415F-9CC0-2EFD5F6E8645}" destId="{29088A4B-7508-4218-9809-8F36A1CFD1BF}" srcOrd="1" destOrd="0" presId="urn:microsoft.com/office/officeart/2005/8/layout/vProcess5"/>
    <dgm:cxn modelId="{A2727106-3BD8-44C5-8738-B2AF899C7450}" type="presParOf" srcId="{F09371CE-6960-415F-9CC0-2EFD5F6E8645}" destId="{6F297C05-44C3-4E4F-BD09-8683469916A9}" srcOrd="2" destOrd="0" presId="urn:microsoft.com/office/officeart/2005/8/layout/vProcess5"/>
    <dgm:cxn modelId="{FA9A3685-1733-4E30-BD78-9F7A03C33288}" type="presParOf" srcId="{F09371CE-6960-415F-9CC0-2EFD5F6E8645}" destId="{101553E2-2909-4B3E-B7A0-1999B6EFA788}" srcOrd="3" destOrd="0" presId="urn:microsoft.com/office/officeart/2005/8/layout/vProcess5"/>
    <dgm:cxn modelId="{28A85286-ABAD-4F2A-8D0E-35AF18C2AE61}" type="presParOf" srcId="{F09371CE-6960-415F-9CC0-2EFD5F6E8645}" destId="{04F069A4-D714-406A-8F05-28AC6BCD5A95}" srcOrd="4" destOrd="0" presId="urn:microsoft.com/office/officeart/2005/8/layout/vProcess5"/>
    <dgm:cxn modelId="{AA3CDAB3-269A-44AC-B9C7-4E9AFDA0B0C1}" type="presParOf" srcId="{F09371CE-6960-415F-9CC0-2EFD5F6E8645}" destId="{491C44D1-CA46-4F5F-9F65-9562D7742EB0}" srcOrd="5" destOrd="0" presId="urn:microsoft.com/office/officeart/2005/8/layout/vProcess5"/>
    <dgm:cxn modelId="{09826C83-08F7-4E64-9181-15B3FFC6D9CE}" type="presParOf" srcId="{F09371CE-6960-415F-9CC0-2EFD5F6E8645}" destId="{38B8AF49-7A94-4EF5-820F-BD6809DB1653}" srcOrd="6" destOrd="0" presId="urn:microsoft.com/office/officeart/2005/8/layout/vProcess5"/>
    <dgm:cxn modelId="{35C15D32-8008-4021-9B2E-852B90E5A0F8}" type="presParOf" srcId="{F09371CE-6960-415F-9CC0-2EFD5F6E8645}" destId="{7D74A1C8-2EA0-41F1-80E9-1214519E1B63}" srcOrd="7" destOrd="0" presId="urn:microsoft.com/office/officeart/2005/8/layout/vProcess5"/>
    <dgm:cxn modelId="{86272D97-39ED-436D-9467-DEBD126AD354}" type="presParOf" srcId="{F09371CE-6960-415F-9CC0-2EFD5F6E8645}" destId="{937F343E-DD6A-49B4-A731-05B5211FFA5B}" srcOrd="8" destOrd="0" presId="urn:microsoft.com/office/officeart/2005/8/layout/vProcess5"/>
    <dgm:cxn modelId="{C163D619-47FD-4C0D-B9FB-2A014AEBE009}" type="presParOf" srcId="{F09371CE-6960-415F-9CC0-2EFD5F6E8645}" destId="{BBB62E8D-93E9-42A1-BD89-F801AB325E38}" srcOrd="9" destOrd="0" presId="urn:microsoft.com/office/officeart/2005/8/layout/vProcess5"/>
    <dgm:cxn modelId="{20F90D95-5792-4CC9-B1C6-788E6A879471}" type="presParOf" srcId="{F09371CE-6960-415F-9CC0-2EFD5F6E8645}" destId="{563D9906-D3B3-4295-ACC7-078806C236D6}" srcOrd="10" destOrd="0" presId="urn:microsoft.com/office/officeart/2005/8/layout/vProcess5"/>
    <dgm:cxn modelId="{1D3CCDBE-E142-443E-8144-64EA2B917A09}" type="presParOf" srcId="{F09371CE-6960-415F-9CC0-2EFD5F6E8645}" destId="{2655F908-1C39-4F86-B9BC-E90174ABAEDF}" srcOrd="11" destOrd="0" presId="urn:microsoft.com/office/officeart/2005/8/layout/vProcess5"/>
    <dgm:cxn modelId="{7C0C9668-C76F-44FF-9319-AE8BB81D67B0}" type="presParOf" srcId="{F09371CE-6960-415F-9CC0-2EFD5F6E8645}" destId="{47800ED6-CD6C-4CFF-B179-B81A59684003}" srcOrd="12" destOrd="0" presId="urn:microsoft.com/office/officeart/2005/8/layout/vProcess5"/>
    <dgm:cxn modelId="{21055087-1825-4DCC-BC70-3A9286AF2B09}" type="presParOf" srcId="{F09371CE-6960-415F-9CC0-2EFD5F6E8645}" destId="{7B42143F-C4E1-439B-8653-1D3D989F85F3}" srcOrd="13" destOrd="0" presId="urn:microsoft.com/office/officeart/2005/8/layout/vProcess5"/>
    <dgm:cxn modelId="{436FAEFC-9272-4E1A-B093-B079DF5275EC}" type="presParOf" srcId="{F09371CE-6960-415F-9CC0-2EFD5F6E8645}" destId="{ABF62707-BD22-486F-85C3-890C373A97F3}"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F501B21-D913-4817-A4B2-20D8CD0D15B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94BA3D5B-488D-4891-B535-0D49CC7546EC}">
      <dgm:prSet phldrT="[Texte]" custT="1"/>
      <dgm:spPr/>
      <dgm:t>
        <a:bodyPr/>
        <a:lstStyle/>
        <a:p>
          <a:r>
            <a:rPr lang="fr-FR" sz="1600" dirty="0">
              <a:latin typeface="+mj-lt"/>
            </a:rPr>
            <a:t>Set up solution Big Data dans le cloud</a:t>
          </a:r>
          <a:endParaRPr lang="fr-FR" sz="1600" dirty="0"/>
        </a:p>
      </dgm:t>
    </dgm:pt>
    <dgm:pt modelId="{FC0FEE3E-857E-4B71-8650-0E7B19223175}" type="parTrans" cxnId="{07C3AE90-8B26-4643-84A2-D25E7D539B0D}">
      <dgm:prSet/>
      <dgm:spPr/>
      <dgm:t>
        <a:bodyPr/>
        <a:lstStyle/>
        <a:p>
          <a:endParaRPr lang="fr-FR" sz="1050"/>
        </a:p>
      </dgm:t>
    </dgm:pt>
    <dgm:pt modelId="{846EF685-E615-43FE-9FB1-F9F0CDF9EEFD}" type="sibTrans" cxnId="{07C3AE90-8B26-4643-84A2-D25E7D539B0D}">
      <dgm:prSet/>
      <dgm:spPr/>
      <dgm:t>
        <a:bodyPr/>
        <a:lstStyle/>
        <a:p>
          <a:endParaRPr lang="fr-FR" sz="1050"/>
        </a:p>
      </dgm:t>
    </dgm:pt>
    <dgm:pt modelId="{FADEA0C3-5570-4FE6-9C96-E0245D9877B7}">
      <dgm:prSet custT="1"/>
      <dgm:spPr/>
      <dgm:t>
        <a:bodyPr/>
        <a:lstStyle/>
        <a:p>
          <a:r>
            <a:rPr lang="fr-FR" sz="1600" dirty="0">
              <a:latin typeface="+mj-lt"/>
            </a:rPr>
            <a:t>Mise en place EC2, S3, IAM</a:t>
          </a:r>
        </a:p>
      </dgm:t>
    </dgm:pt>
    <dgm:pt modelId="{22BB73D0-3A16-4984-88A6-482F398056E8}" type="parTrans" cxnId="{E9772A49-31F7-4047-BA75-837726F335B8}">
      <dgm:prSet/>
      <dgm:spPr/>
      <dgm:t>
        <a:bodyPr/>
        <a:lstStyle/>
        <a:p>
          <a:endParaRPr lang="fr-FR" sz="1050"/>
        </a:p>
      </dgm:t>
    </dgm:pt>
    <dgm:pt modelId="{5D8F3FF8-4353-4611-908A-F80F9F65600A}" type="sibTrans" cxnId="{E9772A49-31F7-4047-BA75-837726F335B8}">
      <dgm:prSet/>
      <dgm:spPr/>
      <dgm:t>
        <a:bodyPr/>
        <a:lstStyle/>
        <a:p>
          <a:endParaRPr lang="fr-FR" sz="1050"/>
        </a:p>
      </dgm:t>
    </dgm:pt>
    <dgm:pt modelId="{2380CA8F-3715-49CA-B994-864EA65F067B}">
      <dgm:prSet custT="1"/>
      <dgm:spPr/>
      <dgm:t>
        <a:bodyPr/>
        <a:lstStyle/>
        <a:p>
          <a:r>
            <a:rPr lang="fr-FR" sz="1600" dirty="0">
              <a:latin typeface="+mj-lt"/>
            </a:rPr>
            <a:t>Configuration EC2</a:t>
          </a:r>
        </a:p>
      </dgm:t>
    </dgm:pt>
    <dgm:pt modelId="{466D03B8-344D-4AF2-80C7-FEEFE58D64C1}" type="parTrans" cxnId="{B06359A7-5F44-47E4-B031-30130FFE5129}">
      <dgm:prSet/>
      <dgm:spPr/>
      <dgm:t>
        <a:bodyPr/>
        <a:lstStyle/>
        <a:p>
          <a:endParaRPr lang="fr-FR" sz="1050"/>
        </a:p>
      </dgm:t>
    </dgm:pt>
    <dgm:pt modelId="{F4E9902A-82D2-4D69-BCA8-DAB66F40CD18}" type="sibTrans" cxnId="{B06359A7-5F44-47E4-B031-30130FFE5129}">
      <dgm:prSet/>
      <dgm:spPr/>
      <dgm:t>
        <a:bodyPr/>
        <a:lstStyle/>
        <a:p>
          <a:endParaRPr lang="fr-FR" sz="1050"/>
        </a:p>
      </dgm:t>
    </dgm:pt>
    <dgm:pt modelId="{440A0974-4F8A-4D09-AC96-F506BEE835BB}">
      <dgm:prSet custT="1"/>
      <dgm:spPr/>
      <dgm:t>
        <a:bodyPr/>
        <a:lstStyle/>
        <a:p>
          <a:r>
            <a:rPr lang="fr-FR" sz="1600" dirty="0">
              <a:latin typeface="+mj-lt"/>
            </a:rPr>
            <a:t>Gestion des droits S3</a:t>
          </a:r>
        </a:p>
      </dgm:t>
    </dgm:pt>
    <dgm:pt modelId="{ECD08E44-7936-45C6-B0DC-378A1CE1B3C5}" type="parTrans" cxnId="{A2521A6C-2865-4D72-B0D0-A96922634DA8}">
      <dgm:prSet/>
      <dgm:spPr/>
      <dgm:t>
        <a:bodyPr/>
        <a:lstStyle/>
        <a:p>
          <a:endParaRPr lang="fr-FR" sz="1050"/>
        </a:p>
      </dgm:t>
    </dgm:pt>
    <dgm:pt modelId="{9EF8016F-8508-4039-BB37-847D6125C31B}" type="sibTrans" cxnId="{A2521A6C-2865-4D72-B0D0-A96922634DA8}">
      <dgm:prSet/>
      <dgm:spPr/>
      <dgm:t>
        <a:bodyPr/>
        <a:lstStyle/>
        <a:p>
          <a:endParaRPr lang="fr-FR" sz="1050"/>
        </a:p>
      </dgm:t>
    </dgm:pt>
    <dgm:pt modelId="{1567782F-A4BE-4065-98CD-C636FA73A6EC}">
      <dgm:prSet custT="1"/>
      <dgm:spPr/>
      <dgm:t>
        <a:bodyPr/>
        <a:lstStyle/>
        <a:p>
          <a:r>
            <a:rPr lang="fr-FR" sz="1600" dirty="0">
              <a:latin typeface="+mj-lt"/>
            </a:rPr>
            <a:t>Principale difficulté : config EC2 pour un environnement </a:t>
          </a:r>
          <a:r>
            <a:rPr lang="fr-FR" sz="1600" dirty="0" err="1">
              <a:latin typeface="+mj-lt"/>
            </a:rPr>
            <a:t>spark</a:t>
          </a:r>
          <a:r>
            <a:rPr lang="fr-FR" sz="1600" dirty="0">
              <a:latin typeface="+mj-lt"/>
            </a:rPr>
            <a:t> fonctionnel</a:t>
          </a:r>
        </a:p>
      </dgm:t>
    </dgm:pt>
    <dgm:pt modelId="{CE11E019-EC3B-438D-8684-13DECDEECBEF}" type="parTrans" cxnId="{05B3AF28-7D7A-4A26-963C-6F8EC7E90CD4}">
      <dgm:prSet/>
      <dgm:spPr/>
      <dgm:t>
        <a:bodyPr/>
        <a:lstStyle/>
        <a:p>
          <a:endParaRPr lang="fr-FR" sz="1050"/>
        </a:p>
      </dgm:t>
    </dgm:pt>
    <dgm:pt modelId="{B4982572-3604-49B6-87D9-A7A71C0CE4BA}" type="sibTrans" cxnId="{05B3AF28-7D7A-4A26-963C-6F8EC7E90CD4}">
      <dgm:prSet/>
      <dgm:spPr/>
      <dgm:t>
        <a:bodyPr/>
        <a:lstStyle/>
        <a:p>
          <a:endParaRPr lang="fr-FR" sz="1050"/>
        </a:p>
      </dgm:t>
    </dgm:pt>
    <dgm:pt modelId="{D2A56E5E-97B3-499E-B93B-ECD8418FB83E}" type="pres">
      <dgm:prSet presAssocID="{7F501B21-D913-4817-A4B2-20D8CD0D15BD}" presName="Name0" presStyleCnt="0">
        <dgm:presLayoutVars>
          <dgm:dir/>
          <dgm:animLvl val="lvl"/>
          <dgm:resizeHandles val="exact"/>
        </dgm:presLayoutVars>
      </dgm:prSet>
      <dgm:spPr/>
    </dgm:pt>
    <dgm:pt modelId="{85011CA9-9E16-4A13-B3A1-DEADF9311125}" type="pres">
      <dgm:prSet presAssocID="{94BA3D5B-488D-4891-B535-0D49CC7546EC}" presName="composite" presStyleCnt="0"/>
      <dgm:spPr/>
    </dgm:pt>
    <dgm:pt modelId="{A1540266-44A2-4227-924E-41D2C134D248}" type="pres">
      <dgm:prSet presAssocID="{94BA3D5B-488D-4891-B535-0D49CC7546EC}" presName="parTx" presStyleLbl="alignNode1" presStyleIdx="0" presStyleCnt="1" custScaleY="84694">
        <dgm:presLayoutVars>
          <dgm:chMax val="0"/>
          <dgm:chPref val="0"/>
          <dgm:bulletEnabled val="1"/>
        </dgm:presLayoutVars>
      </dgm:prSet>
      <dgm:spPr/>
    </dgm:pt>
    <dgm:pt modelId="{47C8D456-88C5-429F-9013-3DE60324BFE5}" type="pres">
      <dgm:prSet presAssocID="{94BA3D5B-488D-4891-B535-0D49CC7546EC}" presName="desTx" presStyleLbl="alignAccFollowNode1" presStyleIdx="0" presStyleCnt="1">
        <dgm:presLayoutVars>
          <dgm:bulletEnabled val="1"/>
        </dgm:presLayoutVars>
      </dgm:prSet>
      <dgm:spPr/>
    </dgm:pt>
  </dgm:ptLst>
  <dgm:cxnLst>
    <dgm:cxn modelId="{895B101E-CDB4-43C6-A2D2-9AC306E6EAAF}" type="presOf" srcId="{FADEA0C3-5570-4FE6-9C96-E0245D9877B7}" destId="{47C8D456-88C5-429F-9013-3DE60324BFE5}" srcOrd="0" destOrd="0" presId="urn:microsoft.com/office/officeart/2005/8/layout/hList1"/>
    <dgm:cxn modelId="{FE9CF720-FAB5-4746-91BA-7F9376912B42}" type="presOf" srcId="{7F501B21-D913-4817-A4B2-20D8CD0D15BD}" destId="{D2A56E5E-97B3-499E-B93B-ECD8418FB83E}" srcOrd="0" destOrd="0" presId="urn:microsoft.com/office/officeart/2005/8/layout/hList1"/>
    <dgm:cxn modelId="{05B3AF28-7D7A-4A26-963C-6F8EC7E90CD4}" srcId="{94BA3D5B-488D-4891-B535-0D49CC7546EC}" destId="{1567782F-A4BE-4065-98CD-C636FA73A6EC}" srcOrd="3" destOrd="0" parTransId="{CE11E019-EC3B-438D-8684-13DECDEECBEF}" sibTransId="{B4982572-3604-49B6-87D9-A7A71C0CE4BA}"/>
    <dgm:cxn modelId="{E9772A49-31F7-4047-BA75-837726F335B8}" srcId="{94BA3D5B-488D-4891-B535-0D49CC7546EC}" destId="{FADEA0C3-5570-4FE6-9C96-E0245D9877B7}" srcOrd="0" destOrd="0" parTransId="{22BB73D0-3A16-4984-88A6-482F398056E8}" sibTransId="{5D8F3FF8-4353-4611-908A-F80F9F65600A}"/>
    <dgm:cxn modelId="{A2521A6C-2865-4D72-B0D0-A96922634DA8}" srcId="{94BA3D5B-488D-4891-B535-0D49CC7546EC}" destId="{440A0974-4F8A-4D09-AC96-F506BEE835BB}" srcOrd="2" destOrd="0" parTransId="{ECD08E44-7936-45C6-B0DC-378A1CE1B3C5}" sibTransId="{9EF8016F-8508-4039-BB37-847D6125C31B}"/>
    <dgm:cxn modelId="{267D3D8F-58A6-4AE8-90FF-8857874E954C}" type="presOf" srcId="{94BA3D5B-488D-4891-B535-0D49CC7546EC}" destId="{A1540266-44A2-4227-924E-41D2C134D248}" srcOrd="0" destOrd="0" presId="urn:microsoft.com/office/officeart/2005/8/layout/hList1"/>
    <dgm:cxn modelId="{07C3AE90-8B26-4643-84A2-D25E7D539B0D}" srcId="{7F501B21-D913-4817-A4B2-20D8CD0D15BD}" destId="{94BA3D5B-488D-4891-B535-0D49CC7546EC}" srcOrd="0" destOrd="0" parTransId="{FC0FEE3E-857E-4B71-8650-0E7B19223175}" sibTransId="{846EF685-E615-43FE-9FB1-F9F0CDF9EEFD}"/>
    <dgm:cxn modelId="{B06359A7-5F44-47E4-B031-30130FFE5129}" srcId="{94BA3D5B-488D-4891-B535-0D49CC7546EC}" destId="{2380CA8F-3715-49CA-B994-864EA65F067B}" srcOrd="1" destOrd="0" parTransId="{466D03B8-344D-4AF2-80C7-FEEFE58D64C1}" sibTransId="{F4E9902A-82D2-4D69-BCA8-DAB66F40CD18}"/>
    <dgm:cxn modelId="{88AA91AA-49D0-424E-97EF-7C7CF93EFDCE}" type="presOf" srcId="{1567782F-A4BE-4065-98CD-C636FA73A6EC}" destId="{47C8D456-88C5-429F-9013-3DE60324BFE5}" srcOrd="0" destOrd="3" presId="urn:microsoft.com/office/officeart/2005/8/layout/hList1"/>
    <dgm:cxn modelId="{DAA604CD-EDC4-492A-AC5B-2EF75B5A85DB}" type="presOf" srcId="{2380CA8F-3715-49CA-B994-864EA65F067B}" destId="{47C8D456-88C5-429F-9013-3DE60324BFE5}" srcOrd="0" destOrd="1" presId="urn:microsoft.com/office/officeart/2005/8/layout/hList1"/>
    <dgm:cxn modelId="{F3A35CEA-2E94-4AE8-A686-3F5B939E20A3}" type="presOf" srcId="{440A0974-4F8A-4D09-AC96-F506BEE835BB}" destId="{47C8D456-88C5-429F-9013-3DE60324BFE5}" srcOrd="0" destOrd="2" presId="urn:microsoft.com/office/officeart/2005/8/layout/hList1"/>
    <dgm:cxn modelId="{EE8CC33C-5E04-45FB-A1EA-9B55184A52F7}" type="presParOf" srcId="{D2A56E5E-97B3-499E-B93B-ECD8418FB83E}" destId="{85011CA9-9E16-4A13-B3A1-DEADF9311125}" srcOrd="0" destOrd="0" presId="urn:microsoft.com/office/officeart/2005/8/layout/hList1"/>
    <dgm:cxn modelId="{524ADA8B-3927-4078-8DF4-4D5D8284C540}" type="presParOf" srcId="{85011CA9-9E16-4A13-B3A1-DEADF9311125}" destId="{A1540266-44A2-4227-924E-41D2C134D248}" srcOrd="0" destOrd="0" presId="urn:microsoft.com/office/officeart/2005/8/layout/hList1"/>
    <dgm:cxn modelId="{DCFA990C-490B-4FDE-8F02-93FDD85B5664}" type="presParOf" srcId="{85011CA9-9E16-4A13-B3A1-DEADF9311125}" destId="{47C8D456-88C5-429F-9013-3DE60324BFE5}"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893513D-D7A3-4EBA-94C1-62080C18294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F833903C-AFA3-4800-83DA-936DA4161AFD}">
      <dgm:prSet phldrT="[Texte]" custT="1"/>
      <dgm:spPr/>
      <dgm:t>
        <a:bodyPr/>
        <a:lstStyle/>
        <a:p>
          <a:r>
            <a:rPr lang="fr-FR" sz="1600" dirty="0" err="1">
              <a:latin typeface="+mj-lt"/>
            </a:rPr>
            <a:t>PoC</a:t>
          </a:r>
          <a:r>
            <a:rPr lang="fr-FR" sz="1600" dirty="0">
              <a:latin typeface="+mj-lt"/>
            </a:rPr>
            <a:t> </a:t>
          </a:r>
          <a:r>
            <a:rPr lang="fr-FR" sz="1600" dirty="0" err="1">
              <a:latin typeface="+mj-lt"/>
            </a:rPr>
            <a:t>preprocessing</a:t>
          </a:r>
          <a:r>
            <a:rPr lang="fr-FR" sz="1600" dirty="0">
              <a:latin typeface="+mj-lt"/>
            </a:rPr>
            <a:t> et PCA sur qqs images</a:t>
          </a:r>
          <a:endParaRPr lang="fr-FR" sz="1600" dirty="0"/>
        </a:p>
      </dgm:t>
    </dgm:pt>
    <dgm:pt modelId="{BB34B531-995F-4C44-A3A8-2D816A367DC6}" type="parTrans" cxnId="{68BDDE3D-9874-4CF5-A3CA-B3D55B8B0478}">
      <dgm:prSet/>
      <dgm:spPr/>
      <dgm:t>
        <a:bodyPr/>
        <a:lstStyle/>
        <a:p>
          <a:endParaRPr lang="fr-FR"/>
        </a:p>
      </dgm:t>
    </dgm:pt>
    <dgm:pt modelId="{FE74990A-C0CA-4937-9D5E-A48E607140EC}" type="sibTrans" cxnId="{68BDDE3D-9874-4CF5-A3CA-B3D55B8B0478}">
      <dgm:prSet/>
      <dgm:spPr/>
      <dgm:t>
        <a:bodyPr/>
        <a:lstStyle/>
        <a:p>
          <a:endParaRPr lang="fr-FR"/>
        </a:p>
      </dgm:t>
    </dgm:pt>
    <dgm:pt modelId="{BFF480CE-9614-4E69-8DCD-469C5F6133F2}">
      <dgm:prSet custT="1"/>
      <dgm:spPr/>
      <dgm:t>
        <a:bodyPr/>
        <a:lstStyle/>
        <a:p>
          <a:r>
            <a:rPr lang="fr-FR" sz="1600" kern="1200" dirty="0">
              <a:solidFill>
                <a:srgbClr val="000000">
                  <a:hueOff val="0"/>
                  <a:satOff val="0"/>
                  <a:lumOff val="0"/>
                  <a:alphaOff val="0"/>
                </a:srgbClr>
              </a:solidFill>
              <a:latin typeface="Sitka Banner"/>
              <a:ea typeface="+mn-ea"/>
              <a:cs typeface="+mn-cs"/>
            </a:rPr>
            <a:t>Communication avec S3</a:t>
          </a:r>
        </a:p>
      </dgm:t>
    </dgm:pt>
    <dgm:pt modelId="{ABEBEA6B-1801-4771-B840-5EFEF745C423}" type="parTrans" cxnId="{FEB3CA88-0691-457C-89B7-24610E40EEFC}">
      <dgm:prSet/>
      <dgm:spPr/>
      <dgm:t>
        <a:bodyPr/>
        <a:lstStyle/>
        <a:p>
          <a:endParaRPr lang="fr-FR"/>
        </a:p>
      </dgm:t>
    </dgm:pt>
    <dgm:pt modelId="{D3510A74-68A4-4A4E-BDA6-55C6290AF4D0}" type="sibTrans" cxnId="{FEB3CA88-0691-457C-89B7-24610E40EEFC}">
      <dgm:prSet/>
      <dgm:spPr/>
      <dgm:t>
        <a:bodyPr/>
        <a:lstStyle/>
        <a:p>
          <a:endParaRPr lang="fr-FR"/>
        </a:p>
      </dgm:t>
    </dgm:pt>
    <dgm:pt modelId="{3CAF8175-1ADC-4729-AEA6-401402FF891E}">
      <dgm:prSet custT="1"/>
      <dgm:spPr/>
      <dgm:t>
        <a:bodyPr/>
        <a:lstStyle/>
        <a:p>
          <a:r>
            <a:rPr lang="fr-FR" sz="1600" kern="1200" dirty="0">
              <a:solidFill>
                <a:srgbClr val="000000">
                  <a:hueOff val="0"/>
                  <a:satOff val="0"/>
                  <a:lumOff val="0"/>
                  <a:alphaOff val="0"/>
                </a:srgbClr>
              </a:solidFill>
              <a:latin typeface="Sitka Banner"/>
              <a:ea typeface="+mn-ea"/>
              <a:cs typeface="+mn-cs"/>
            </a:rPr>
            <a:t>Utilisation de pandas </a:t>
          </a:r>
          <a:r>
            <a:rPr lang="fr-FR" sz="1600" kern="1200" dirty="0" err="1">
              <a:solidFill>
                <a:srgbClr val="000000">
                  <a:hueOff val="0"/>
                  <a:satOff val="0"/>
                  <a:lumOff val="0"/>
                  <a:alphaOff val="0"/>
                </a:srgbClr>
              </a:solidFill>
              <a:latin typeface="Sitka Banner"/>
              <a:ea typeface="+mn-ea"/>
              <a:cs typeface="+mn-cs"/>
            </a:rPr>
            <a:t>udf</a:t>
          </a:r>
          <a:r>
            <a:rPr lang="fr-FR" sz="1600" kern="1200" dirty="0">
              <a:solidFill>
                <a:srgbClr val="000000">
                  <a:hueOff val="0"/>
                  <a:satOff val="0"/>
                  <a:lumOff val="0"/>
                  <a:alphaOff val="0"/>
                </a:srgbClr>
              </a:solidFill>
              <a:latin typeface="Sitka Banner"/>
              <a:ea typeface="+mn-ea"/>
              <a:cs typeface="+mn-cs"/>
            </a:rPr>
            <a:t> pour calculs sur </a:t>
          </a:r>
          <a:r>
            <a:rPr lang="fr-FR" sz="1600" kern="1200" dirty="0" err="1">
              <a:solidFill>
                <a:srgbClr val="000000">
                  <a:hueOff val="0"/>
                  <a:satOff val="0"/>
                  <a:lumOff val="0"/>
                  <a:alphaOff val="0"/>
                </a:srgbClr>
              </a:solidFill>
              <a:latin typeface="Sitka Banner"/>
              <a:ea typeface="+mn-ea"/>
              <a:cs typeface="+mn-cs"/>
            </a:rPr>
            <a:t>df</a:t>
          </a:r>
          <a:endParaRPr lang="fr-FR" sz="1600" kern="1200" dirty="0">
            <a:solidFill>
              <a:srgbClr val="000000">
                <a:hueOff val="0"/>
                <a:satOff val="0"/>
                <a:lumOff val="0"/>
                <a:alphaOff val="0"/>
              </a:srgbClr>
            </a:solidFill>
            <a:latin typeface="Sitka Banner"/>
            <a:ea typeface="+mn-ea"/>
            <a:cs typeface="+mn-cs"/>
          </a:endParaRPr>
        </a:p>
      </dgm:t>
    </dgm:pt>
    <dgm:pt modelId="{9EFCC753-23A0-4610-AA86-5529D8B79156}" type="parTrans" cxnId="{B4C8544A-84E3-43C2-8487-9DBE1CEB9B5F}">
      <dgm:prSet/>
      <dgm:spPr/>
      <dgm:t>
        <a:bodyPr/>
        <a:lstStyle/>
        <a:p>
          <a:endParaRPr lang="fr-FR"/>
        </a:p>
      </dgm:t>
    </dgm:pt>
    <dgm:pt modelId="{7461EE98-CB33-4012-85C3-638BC9512D76}" type="sibTrans" cxnId="{B4C8544A-84E3-43C2-8487-9DBE1CEB9B5F}">
      <dgm:prSet/>
      <dgm:spPr/>
      <dgm:t>
        <a:bodyPr/>
        <a:lstStyle/>
        <a:p>
          <a:endParaRPr lang="fr-FR"/>
        </a:p>
      </dgm:t>
    </dgm:pt>
    <dgm:pt modelId="{24F4AEFF-64E4-4307-A919-E2669B7B4EEA}">
      <dgm:prSet custT="1"/>
      <dgm:spPr/>
      <dgm:t>
        <a:bodyPr/>
        <a:lstStyle/>
        <a:p>
          <a:r>
            <a:rPr lang="fr-FR" sz="1600" kern="1200" dirty="0">
              <a:solidFill>
                <a:srgbClr val="000000">
                  <a:hueOff val="0"/>
                  <a:satOff val="0"/>
                  <a:lumOff val="0"/>
                  <a:alphaOff val="0"/>
                </a:srgbClr>
              </a:solidFill>
              <a:latin typeface="Sitka Banner"/>
              <a:ea typeface="+mn-ea"/>
              <a:cs typeface="+mn-cs"/>
            </a:rPr>
            <a:t>Parallélisation sur plusieurs CPU</a:t>
          </a:r>
        </a:p>
      </dgm:t>
    </dgm:pt>
    <dgm:pt modelId="{7077C01E-CAB3-4969-B12D-45526583CCC4}" type="parTrans" cxnId="{C9EC277E-58FB-4276-A265-ACF93814ABFE}">
      <dgm:prSet/>
      <dgm:spPr/>
      <dgm:t>
        <a:bodyPr/>
        <a:lstStyle/>
        <a:p>
          <a:endParaRPr lang="fr-FR"/>
        </a:p>
      </dgm:t>
    </dgm:pt>
    <dgm:pt modelId="{D2786EF0-5611-4EDE-AC36-4B716D2A550C}" type="sibTrans" cxnId="{C9EC277E-58FB-4276-A265-ACF93814ABFE}">
      <dgm:prSet/>
      <dgm:spPr/>
      <dgm:t>
        <a:bodyPr/>
        <a:lstStyle/>
        <a:p>
          <a:endParaRPr lang="fr-FR"/>
        </a:p>
      </dgm:t>
    </dgm:pt>
    <dgm:pt modelId="{F1ED3137-1859-40A6-8B63-921342947E24}">
      <dgm:prSet custT="1"/>
      <dgm:spPr/>
      <dgm:t>
        <a:bodyPr/>
        <a:lstStyle/>
        <a:p>
          <a:r>
            <a:rPr lang="fr-FR" sz="1600" kern="1200" dirty="0">
              <a:solidFill>
                <a:srgbClr val="000000">
                  <a:hueOff val="0"/>
                  <a:satOff val="0"/>
                  <a:lumOff val="0"/>
                  <a:alphaOff val="0"/>
                </a:srgbClr>
              </a:solidFill>
              <a:latin typeface="Sitka Banner"/>
              <a:ea typeface="+mn-ea"/>
              <a:cs typeface="+mn-cs"/>
            </a:rPr>
            <a:t>Principale difficulté : conflits de version</a:t>
          </a:r>
        </a:p>
      </dgm:t>
    </dgm:pt>
    <dgm:pt modelId="{C9488100-1815-4E35-954B-469929A57E78}" type="parTrans" cxnId="{0C968A61-39A1-41EE-95C3-D1BF4457F415}">
      <dgm:prSet/>
      <dgm:spPr/>
      <dgm:t>
        <a:bodyPr/>
        <a:lstStyle/>
        <a:p>
          <a:endParaRPr lang="fr-FR"/>
        </a:p>
      </dgm:t>
    </dgm:pt>
    <dgm:pt modelId="{C97CB76C-2993-456B-90A6-2A3AFB38FB3C}" type="sibTrans" cxnId="{0C968A61-39A1-41EE-95C3-D1BF4457F415}">
      <dgm:prSet/>
      <dgm:spPr/>
      <dgm:t>
        <a:bodyPr/>
        <a:lstStyle/>
        <a:p>
          <a:endParaRPr lang="fr-FR"/>
        </a:p>
      </dgm:t>
    </dgm:pt>
    <dgm:pt modelId="{F68BD269-7540-4341-B9D5-9707CA9B2529}" type="pres">
      <dgm:prSet presAssocID="{4893513D-D7A3-4EBA-94C1-62080C182942}" presName="Name0" presStyleCnt="0">
        <dgm:presLayoutVars>
          <dgm:dir/>
          <dgm:animLvl val="lvl"/>
          <dgm:resizeHandles val="exact"/>
        </dgm:presLayoutVars>
      </dgm:prSet>
      <dgm:spPr/>
    </dgm:pt>
    <dgm:pt modelId="{A0F9E64A-B680-464D-ADE8-5DABEDC3E237}" type="pres">
      <dgm:prSet presAssocID="{F833903C-AFA3-4800-83DA-936DA4161AFD}" presName="composite" presStyleCnt="0"/>
      <dgm:spPr/>
    </dgm:pt>
    <dgm:pt modelId="{C730CC5B-E9E3-47CB-9E92-3634AC86EA69}" type="pres">
      <dgm:prSet presAssocID="{F833903C-AFA3-4800-83DA-936DA4161AFD}" presName="parTx" presStyleLbl="alignNode1" presStyleIdx="0" presStyleCnt="1" custScaleY="110394" custLinFactNeighborY="9806">
        <dgm:presLayoutVars>
          <dgm:chMax val="0"/>
          <dgm:chPref val="0"/>
          <dgm:bulletEnabled val="1"/>
        </dgm:presLayoutVars>
      </dgm:prSet>
      <dgm:spPr/>
    </dgm:pt>
    <dgm:pt modelId="{22BA3187-D00C-4872-AF27-3822CDEA97BC}" type="pres">
      <dgm:prSet presAssocID="{F833903C-AFA3-4800-83DA-936DA4161AFD}" presName="desTx" presStyleLbl="alignAccFollowNode1" presStyleIdx="0" presStyleCnt="1">
        <dgm:presLayoutVars>
          <dgm:bulletEnabled val="1"/>
        </dgm:presLayoutVars>
      </dgm:prSet>
      <dgm:spPr/>
    </dgm:pt>
  </dgm:ptLst>
  <dgm:cxnLst>
    <dgm:cxn modelId="{5CAE1C18-E119-46C1-960C-9AE8F43244A6}" type="presOf" srcId="{F833903C-AFA3-4800-83DA-936DA4161AFD}" destId="{C730CC5B-E9E3-47CB-9E92-3634AC86EA69}" srcOrd="0" destOrd="0" presId="urn:microsoft.com/office/officeart/2005/8/layout/hList1"/>
    <dgm:cxn modelId="{68BDDE3D-9874-4CF5-A3CA-B3D55B8B0478}" srcId="{4893513D-D7A3-4EBA-94C1-62080C182942}" destId="{F833903C-AFA3-4800-83DA-936DA4161AFD}" srcOrd="0" destOrd="0" parTransId="{BB34B531-995F-4C44-A3A8-2D816A367DC6}" sibTransId="{FE74990A-C0CA-4937-9D5E-A48E607140EC}"/>
    <dgm:cxn modelId="{0C968A61-39A1-41EE-95C3-D1BF4457F415}" srcId="{F833903C-AFA3-4800-83DA-936DA4161AFD}" destId="{F1ED3137-1859-40A6-8B63-921342947E24}" srcOrd="3" destOrd="0" parTransId="{C9488100-1815-4E35-954B-469929A57E78}" sibTransId="{C97CB76C-2993-456B-90A6-2A3AFB38FB3C}"/>
    <dgm:cxn modelId="{B4C8544A-84E3-43C2-8487-9DBE1CEB9B5F}" srcId="{F833903C-AFA3-4800-83DA-936DA4161AFD}" destId="{3CAF8175-1ADC-4729-AEA6-401402FF891E}" srcOrd="1" destOrd="0" parTransId="{9EFCC753-23A0-4610-AA86-5529D8B79156}" sibTransId="{7461EE98-CB33-4012-85C3-638BC9512D76}"/>
    <dgm:cxn modelId="{C9EC277E-58FB-4276-A265-ACF93814ABFE}" srcId="{F833903C-AFA3-4800-83DA-936DA4161AFD}" destId="{24F4AEFF-64E4-4307-A919-E2669B7B4EEA}" srcOrd="2" destOrd="0" parTransId="{7077C01E-CAB3-4969-B12D-45526583CCC4}" sibTransId="{D2786EF0-5611-4EDE-AC36-4B716D2A550C}"/>
    <dgm:cxn modelId="{5D0D6B81-4C09-4DAE-858B-2CABE905281C}" type="presOf" srcId="{F1ED3137-1859-40A6-8B63-921342947E24}" destId="{22BA3187-D00C-4872-AF27-3822CDEA97BC}" srcOrd="0" destOrd="3" presId="urn:microsoft.com/office/officeart/2005/8/layout/hList1"/>
    <dgm:cxn modelId="{FEB3CA88-0691-457C-89B7-24610E40EEFC}" srcId="{F833903C-AFA3-4800-83DA-936DA4161AFD}" destId="{BFF480CE-9614-4E69-8DCD-469C5F6133F2}" srcOrd="0" destOrd="0" parTransId="{ABEBEA6B-1801-4771-B840-5EFEF745C423}" sibTransId="{D3510A74-68A4-4A4E-BDA6-55C6290AF4D0}"/>
    <dgm:cxn modelId="{099D9DA9-F41B-4624-99D1-DA7C5102BAEA}" type="presOf" srcId="{24F4AEFF-64E4-4307-A919-E2669B7B4EEA}" destId="{22BA3187-D00C-4872-AF27-3822CDEA97BC}" srcOrd="0" destOrd="2" presId="urn:microsoft.com/office/officeart/2005/8/layout/hList1"/>
    <dgm:cxn modelId="{FFF405AE-78F4-49D4-A5AD-8FD64731322D}" type="presOf" srcId="{4893513D-D7A3-4EBA-94C1-62080C182942}" destId="{F68BD269-7540-4341-B9D5-9707CA9B2529}" srcOrd="0" destOrd="0" presId="urn:microsoft.com/office/officeart/2005/8/layout/hList1"/>
    <dgm:cxn modelId="{1ED238F2-897A-49C5-8743-E35F0842C510}" type="presOf" srcId="{3CAF8175-1ADC-4729-AEA6-401402FF891E}" destId="{22BA3187-D00C-4872-AF27-3822CDEA97BC}" srcOrd="0" destOrd="1" presId="urn:microsoft.com/office/officeart/2005/8/layout/hList1"/>
    <dgm:cxn modelId="{346E48FD-2B63-4D5B-85CC-ABD97E312F4D}" type="presOf" srcId="{BFF480CE-9614-4E69-8DCD-469C5F6133F2}" destId="{22BA3187-D00C-4872-AF27-3822CDEA97BC}" srcOrd="0" destOrd="0" presId="urn:microsoft.com/office/officeart/2005/8/layout/hList1"/>
    <dgm:cxn modelId="{BD832D90-7E3C-49C9-AD33-B4902DC36012}" type="presParOf" srcId="{F68BD269-7540-4341-B9D5-9707CA9B2529}" destId="{A0F9E64A-B680-464D-ADE8-5DABEDC3E237}" srcOrd="0" destOrd="0" presId="urn:microsoft.com/office/officeart/2005/8/layout/hList1"/>
    <dgm:cxn modelId="{DE80A54F-5AC5-4445-B67E-DA3C43BC5015}" type="presParOf" srcId="{A0F9E64A-B680-464D-ADE8-5DABEDC3E237}" destId="{C730CC5B-E9E3-47CB-9E92-3634AC86EA69}" srcOrd="0" destOrd="0" presId="urn:microsoft.com/office/officeart/2005/8/layout/hList1"/>
    <dgm:cxn modelId="{B38C81C5-87E9-41C2-9090-3CAF12FE62E5}" type="presParOf" srcId="{A0F9E64A-B680-464D-ADE8-5DABEDC3E237}" destId="{22BA3187-D00C-4872-AF27-3822CDEA97BC}"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E88526-DA69-4BFD-BDD6-49B6CCECFA94}"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fr-FR"/>
        </a:p>
      </dgm:t>
    </dgm:pt>
    <dgm:pt modelId="{BDC30642-F2CC-47C1-A672-59540ED65E37}">
      <dgm:prSet phldrT="[Texte]"/>
      <dgm:spPr/>
      <dgm:t>
        <a:bodyPr/>
        <a:lstStyle/>
        <a:p>
          <a:pPr>
            <a:lnSpc>
              <a:spcPct val="100000"/>
            </a:lnSpc>
            <a:defRPr b="1"/>
          </a:pPr>
          <a:r>
            <a:rPr lang="fr-FR"/>
            <a:t>Collect</a:t>
          </a:r>
        </a:p>
      </dgm:t>
    </dgm:pt>
    <dgm:pt modelId="{3B99F222-A5CA-44EC-AD26-91316E27E159}" type="parTrans" cxnId="{97D6B10D-D0E3-4FA5-95C4-9D4BE91FF9A9}">
      <dgm:prSet/>
      <dgm:spPr/>
      <dgm:t>
        <a:bodyPr/>
        <a:lstStyle/>
        <a:p>
          <a:endParaRPr lang="fr-FR"/>
        </a:p>
      </dgm:t>
    </dgm:pt>
    <dgm:pt modelId="{8E915F5B-F41C-4600-9AC7-51222B163670}" type="sibTrans" cxnId="{97D6B10D-D0E3-4FA5-95C4-9D4BE91FF9A9}">
      <dgm:prSet/>
      <dgm:spPr/>
      <dgm:t>
        <a:bodyPr/>
        <a:lstStyle/>
        <a:p>
          <a:endParaRPr lang="fr-FR"/>
        </a:p>
      </dgm:t>
    </dgm:pt>
    <dgm:pt modelId="{4A6CD456-118F-4A0F-81EF-A25796B47837}">
      <dgm:prSet phldrT="[Texte]"/>
      <dgm:spPr/>
      <dgm:t>
        <a:bodyPr/>
        <a:lstStyle/>
        <a:p>
          <a:pPr>
            <a:lnSpc>
              <a:spcPct val="100000"/>
            </a:lnSpc>
            <a:defRPr b="1"/>
          </a:pPr>
          <a:r>
            <a:rPr lang="fr-FR"/>
            <a:t>Store Data</a:t>
          </a:r>
        </a:p>
      </dgm:t>
    </dgm:pt>
    <dgm:pt modelId="{ECB31395-5E68-4B98-97E6-256C93C44D97}" type="parTrans" cxnId="{14265DF7-26C6-4F26-8AE8-C13FF780B2AB}">
      <dgm:prSet/>
      <dgm:spPr/>
      <dgm:t>
        <a:bodyPr/>
        <a:lstStyle/>
        <a:p>
          <a:endParaRPr lang="fr-FR"/>
        </a:p>
      </dgm:t>
    </dgm:pt>
    <dgm:pt modelId="{C992ACED-3F56-4229-9413-A874CF4D3544}" type="sibTrans" cxnId="{14265DF7-26C6-4F26-8AE8-C13FF780B2AB}">
      <dgm:prSet/>
      <dgm:spPr/>
      <dgm:t>
        <a:bodyPr/>
        <a:lstStyle/>
        <a:p>
          <a:endParaRPr lang="fr-FR"/>
        </a:p>
      </dgm:t>
    </dgm:pt>
    <dgm:pt modelId="{FF9B0B69-1126-4828-9B74-E41BD9C4EB65}">
      <dgm:prSet phldrT="[Texte]"/>
      <dgm:spPr/>
      <dgm:t>
        <a:bodyPr/>
        <a:lstStyle/>
        <a:p>
          <a:pPr>
            <a:lnSpc>
              <a:spcPct val="100000"/>
            </a:lnSpc>
          </a:pPr>
          <a:r>
            <a:rPr lang="fr-FR"/>
            <a:t>Image upload</a:t>
          </a:r>
        </a:p>
      </dgm:t>
    </dgm:pt>
    <dgm:pt modelId="{DC503D71-0B3F-4CF8-88FD-93C7F3960C80}" type="parTrans" cxnId="{3F270D64-B99F-42AD-ADC3-A4A399F03AC7}">
      <dgm:prSet/>
      <dgm:spPr/>
      <dgm:t>
        <a:bodyPr/>
        <a:lstStyle/>
        <a:p>
          <a:endParaRPr lang="fr-FR"/>
        </a:p>
      </dgm:t>
    </dgm:pt>
    <dgm:pt modelId="{40B2ED66-98C6-4BAE-9223-C74476650863}" type="sibTrans" cxnId="{3F270D64-B99F-42AD-ADC3-A4A399F03AC7}">
      <dgm:prSet/>
      <dgm:spPr/>
      <dgm:t>
        <a:bodyPr/>
        <a:lstStyle/>
        <a:p>
          <a:endParaRPr lang="fr-FR"/>
        </a:p>
      </dgm:t>
    </dgm:pt>
    <dgm:pt modelId="{10A34B3D-9FD5-492D-BFEE-BA762053DD47}">
      <dgm:prSet phldrT="[Texte]"/>
      <dgm:spPr/>
      <dgm:t>
        <a:bodyPr/>
        <a:lstStyle/>
        <a:p>
          <a:pPr>
            <a:lnSpc>
              <a:spcPct val="100000"/>
            </a:lnSpc>
          </a:pPr>
          <a:r>
            <a:rPr lang="fr-FR"/>
            <a:t>Image capture</a:t>
          </a:r>
        </a:p>
      </dgm:t>
    </dgm:pt>
    <dgm:pt modelId="{602B915D-23B9-4C5E-A2A7-5CD57AB66CF1}" type="parTrans" cxnId="{6A32D028-D5BF-424C-ACAE-66850023BE19}">
      <dgm:prSet/>
      <dgm:spPr/>
      <dgm:t>
        <a:bodyPr/>
        <a:lstStyle/>
        <a:p>
          <a:endParaRPr lang="fr-FR"/>
        </a:p>
      </dgm:t>
    </dgm:pt>
    <dgm:pt modelId="{AE2ECEBA-C6E2-4E9C-8228-4AC2AA26D5B0}" type="sibTrans" cxnId="{6A32D028-D5BF-424C-ACAE-66850023BE19}">
      <dgm:prSet/>
      <dgm:spPr/>
      <dgm:t>
        <a:bodyPr/>
        <a:lstStyle/>
        <a:p>
          <a:endParaRPr lang="fr-FR"/>
        </a:p>
      </dgm:t>
    </dgm:pt>
    <dgm:pt modelId="{458A7F4F-B953-4135-A021-965C000381C9}">
      <dgm:prSet phldrT="[Texte]"/>
      <dgm:spPr/>
      <dgm:t>
        <a:bodyPr/>
        <a:lstStyle/>
        <a:p>
          <a:pPr>
            <a:lnSpc>
              <a:spcPct val="100000"/>
            </a:lnSpc>
          </a:pPr>
          <a:r>
            <a:rPr lang="fr-FR"/>
            <a:t>Details collection</a:t>
          </a:r>
        </a:p>
      </dgm:t>
    </dgm:pt>
    <dgm:pt modelId="{819EF7B5-68E9-45CB-8A4D-5AB21FE42D1B}" type="parTrans" cxnId="{0BD0D97D-B386-4E3C-9464-5B02BC30E98F}">
      <dgm:prSet/>
      <dgm:spPr/>
      <dgm:t>
        <a:bodyPr/>
        <a:lstStyle/>
        <a:p>
          <a:endParaRPr lang="fr-FR"/>
        </a:p>
      </dgm:t>
    </dgm:pt>
    <dgm:pt modelId="{DEDB2851-9E82-4F50-9844-D9B9B82F6227}" type="sibTrans" cxnId="{0BD0D97D-B386-4E3C-9464-5B02BC30E98F}">
      <dgm:prSet/>
      <dgm:spPr/>
      <dgm:t>
        <a:bodyPr/>
        <a:lstStyle/>
        <a:p>
          <a:endParaRPr lang="fr-FR"/>
        </a:p>
      </dgm:t>
    </dgm:pt>
    <dgm:pt modelId="{82D03790-E0B8-4B01-8B72-B2E72257EB6E}">
      <dgm:prSet phldrT="[Texte]"/>
      <dgm:spPr/>
      <dgm:t>
        <a:bodyPr/>
        <a:lstStyle/>
        <a:p>
          <a:pPr>
            <a:lnSpc>
              <a:spcPct val="100000"/>
            </a:lnSpc>
          </a:pPr>
          <a:r>
            <a:rPr lang="fr-FR"/>
            <a:t>Right labels</a:t>
          </a:r>
        </a:p>
      </dgm:t>
    </dgm:pt>
    <dgm:pt modelId="{ABA7DEEB-4721-4B16-A35C-0811F9E862EA}" type="parTrans" cxnId="{16D2A476-A0D9-452A-A267-4C0D92ACF922}">
      <dgm:prSet/>
      <dgm:spPr/>
      <dgm:t>
        <a:bodyPr/>
        <a:lstStyle/>
        <a:p>
          <a:endParaRPr lang="fr-FR"/>
        </a:p>
      </dgm:t>
    </dgm:pt>
    <dgm:pt modelId="{D9E258A7-F129-40AF-BBAD-F8F46DCFED52}" type="sibTrans" cxnId="{16D2A476-A0D9-452A-A267-4C0D92ACF922}">
      <dgm:prSet/>
      <dgm:spPr/>
      <dgm:t>
        <a:bodyPr/>
        <a:lstStyle/>
        <a:p>
          <a:endParaRPr lang="fr-FR"/>
        </a:p>
      </dgm:t>
    </dgm:pt>
    <dgm:pt modelId="{03226EF8-3862-482C-9C06-A76701663796}">
      <dgm:prSet phldrT="[Texte]"/>
      <dgm:spPr/>
      <dgm:t>
        <a:bodyPr/>
        <a:lstStyle/>
        <a:p>
          <a:pPr>
            <a:lnSpc>
              <a:spcPct val="100000"/>
            </a:lnSpc>
          </a:pPr>
          <a:r>
            <a:rPr lang="fr-FR"/>
            <a:t>Upstream preprocessing</a:t>
          </a:r>
        </a:p>
      </dgm:t>
    </dgm:pt>
    <dgm:pt modelId="{72482917-7F3B-4F28-A1C1-F95A354132C3}" type="parTrans" cxnId="{98257A43-60A2-45E0-ABE8-97C6B0DBFF4E}">
      <dgm:prSet/>
      <dgm:spPr/>
      <dgm:t>
        <a:bodyPr/>
        <a:lstStyle/>
        <a:p>
          <a:endParaRPr lang="fr-FR"/>
        </a:p>
      </dgm:t>
    </dgm:pt>
    <dgm:pt modelId="{28C4D08D-0097-4922-824F-018CBF129495}" type="sibTrans" cxnId="{98257A43-60A2-45E0-ABE8-97C6B0DBFF4E}">
      <dgm:prSet/>
      <dgm:spPr/>
      <dgm:t>
        <a:bodyPr/>
        <a:lstStyle/>
        <a:p>
          <a:endParaRPr lang="fr-FR"/>
        </a:p>
      </dgm:t>
    </dgm:pt>
    <dgm:pt modelId="{7D0E3D5A-B720-4C4A-84A6-F1D3B16F6DBF}">
      <dgm:prSet phldrT="[Texte]"/>
      <dgm:spPr/>
      <dgm:t>
        <a:bodyPr/>
        <a:lstStyle/>
        <a:p>
          <a:pPr>
            <a:lnSpc>
              <a:spcPct val="100000"/>
            </a:lnSpc>
          </a:pPr>
          <a:r>
            <a:rPr lang="fr-FR"/>
            <a:t>Details storage</a:t>
          </a:r>
        </a:p>
      </dgm:t>
    </dgm:pt>
    <dgm:pt modelId="{6DBE280C-E0AE-48EE-AC29-E457310D51B9}" type="parTrans" cxnId="{12F618C3-B753-4857-8041-69BB7D745B8B}">
      <dgm:prSet/>
      <dgm:spPr/>
      <dgm:t>
        <a:bodyPr/>
        <a:lstStyle/>
        <a:p>
          <a:endParaRPr lang="fr-FR"/>
        </a:p>
      </dgm:t>
    </dgm:pt>
    <dgm:pt modelId="{C1A48A9C-8F01-41A4-A4B8-70C708CEB56A}" type="sibTrans" cxnId="{12F618C3-B753-4857-8041-69BB7D745B8B}">
      <dgm:prSet/>
      <dgm:spPr/>
      <dgm:t>
        <a:bodyPr/>
        <a:lstStyle/>
        <a:p>
          <a:endParaRPr lang="fr-FR"/>
        </a:p>
      </dgm:t>
    </dgm:pt>
    <dgm:pt modelId="{3D3BAE31-B312-45B5-8695-F7AB36F3B74B}">
      <dgm:prSet phldrT="[Texte]"/>
      <dgm:spPr/>
      <dgm:t>
        <a:bodyPr/>
        <a:lstStyle/>
        <a:p>
          <a:pPr>
            <a:lnSpc>
              <a:spcPct val="100000"/>
            </a:lnSpc>
            <a:defRPr b="1"/>
          </a:pPr>
          <a:r>
            <a:rPr lang="fr-FR"/>
            <a:t>Preprocess&amp;reduce</a:t>
          </a:r>
        </a:p>
      </dgm:t>
    </dgm:pt>
    <dgm:pt modelId="{682223A3-75F1-4D08-B1EF-071EDE10C939}" type="parTrans" cxnId="{3454E016-CEDC-444E-8C4B-385DE6124C2C}">
      <dgm:prSet/>
      <dgm:spPr/>
      <dgm:t>
        <a:bodyPr/>
        <a:lstStyle/>
        <a:p>
          <a:endParaRPr lang="fr-FR"/>
        </a:p>
      </dgm:t>
    </dgm:pt>
    <dgm:pt modelId="{A073468E-64C0-45B8-8F35-E767197BB655}" type="sibTrans" cxnId="{3454E016-CEDC-444E-8C4B-385DE6124C2C}">
      <dgm:prSet/>
      <dgm:spPr/>
      <dgm:t>
        <a:bodyPr/>
        <a:lstStyle/>
        <a:p>
          <a:endParaRPr lang="fr-FR"/>
        </a:p>
      </dgm:t>
    </dgm:pt>
    <dgm:pt modelId="{9B510393-8AC3-44F0-ADDB-9639A7E7FAA3}">
      <dgm:prSet phldrT="[Texte]"/>
      <dgm:spPr/>
      <dgm:t>
        <a:bodyPr/>
        <a:lstStyle/>
        <a:p>
          <a:pPr>
            <a:lnSpc>
              <a:spcPct val="100000"/>
            </a:lnSpc>
            <a:defRPr b="1"/>
          </a:pPr>
          <a:r>
            <a:rPr lang="fr-FR"/>
            <a:t>Store results</a:t>
          </a:r>
        </a:p>
      </dgm:t>
    </dgm:pt>
    <dgm:pt modelId="{3705A3AB-047F-46D4-A86F-3F2BEB64A9EE}" type="parTrans" cxnId="{86F77B2C-0E6E-498C-9E07-9D9D77F37E4B}">
      <dgm:prSet/>
      <dgm:spPr/>
      <dgm:t>
        <a:bodyPr/>
        <a:lstStyle/>
        <a:p>
          <a:endParaRPr lang="fr-FR"/>
        </a:p>
      </dgm:t>
    </dgm:pt>
    <dgm:pt modelId="{93B146D7-FF28-4D60-ABAD-A0FBC1DA8CC3}" type="sibTrans" cxnId="{86F77B2C-0E6E-498C-9E07-9D9D77F37E4B}">
      <dgm:prSet/>
      <dgm:spPr/>
      <dgm:t>
        <a:bodyPr/>
        <a:lstStyle/>
        <a:p>
          <a:endParaRPr lang="fr-FR"/>
        </a:p>
      </dgm:t>
    </dgm:pt>
    <dgm:pt modelId="{D6923E6E-FB85-46E6-BC32-DC50636409F0}">
      <dgm:prSet phldrT="[Texte]"/>
      <dgm:spPr/>
      <dgm:t>
        <a:bodyPr/>
        <a:lstStyle/>
        <a:p>
          <a:pPr>
            <a:lnSpc>
              <a:spcPct val="100000"/>
            </a:lnSpc>
            <a:defRPr b="1"/>
          </a:pPr>
          <a:r>
            <a:rPr lang="fr-FR"/>
            <a:t>Classify</a:t>
          </a:r>
        </a:p>
      </dgm:t>
    </dgm:pt>
    <dgm:pt modelId="{2830A805-F9A2-4355-8E91-940AD17791F9}" type="parTrans" cxnId="{F2F1B0DD-66BC-4AE6-BEC8-7667C8703905}">
      <dgm:prSet/>
      <dgm:spPr/>
      <dgm:t>
        <a:bodyPr/>
        <a:lstStyle/>
        <a:p>
          <a:endParaRPr lang="fr-FR"/>
        </a:p>
      </dgm:t>
    </dgm:pt>
    <dgm:pt modelId="{82B6A48B-06B0-4ED6-930B-0B752D33695B}" type="sibTrans" cxnId="{F2F1B0DD-66BC-4AE6-BEC8-7667C8703905}">
      <dgm:prSet/>
      <dgm:spPr/>
      <dgm:t>
        <a:bodyPr/>
        <a:lstStyle/>
        <a:p>
          <a:endParaRPr lang="fr-FR"/>
        </a:p>
      </dgm:t>
    </dgm:pt>
    <dgm:pt modelId="{33222222-99C1-4DF3-A192-F16B0986F543}">
      <dgm:prSet phldrT="[Texte]"/>
      <dgm:spPr/>
      <dgm:t>
        <a:bodyPr/>
        <a:lstStyle/>
        <a:p>
          <a:pPr>
            <a:lnSpc>
              <a:spcPct val="100000"/>
            </a:lnSpc>
          </a:pPr>
          <a:r>
            <a:rPr lang="fr-FR"/>
            <a:t>Return labels</a:t>
          </a:r>
        </a:p>
      </dgm:t>
    </dgm:pt>
    <dgm:pt modelId="{4172770F-4553-47A9-913D-71C2610A55B3}" type="parTrans" cxnId="{24B786FA-425A-4642-BB5A-95510EF90DE5}">
      <dgm:prSet/>
      <dgm:spPr/>
      <dgm:t>
        <a:bodyPr/>
        <a:lstStyle/>
        <a:p>
          <a:endParaRPr lang="fr-FR"/>
        </a:p>
      </dgm:t>
    </dgm:pt>
    <dgm:pt modelId="{8354EBE2-A45D-4D08-A7ED-326494F88C5E}" type="sibTrans" cxnId="{24B786FA-425A-4642-BB5A-95510EF90DE5}">
      <dgm:prSet/>
      <dgm:spPr/>
      <dgm:t>
        <a:bodyPr/>
        <a:lstStyle/>
        <a:p>
          <a:endParaRPr lang="fr-FR"/>
        </a:p>
      </dgm:t>
    </dgm:pt>
    <dgm:pt modelId="{DF813C92-32B0-4CA4-A3A4-5B81D998A456}">
      <dgm:prSet phldrT="[Texte]"/>
      <dgm:spPr/>
      <dgm:t>
        <a:bodyPr/>
        <a:lstStyle/>
        <a:p>
          <a:pPr>
            <a:lnSpc>
              <a:spcPct val="100000"/>
            </a:lnSpc>
          </a:pPr>
          <a:r>
            <a:rPr lang="fr-FR"/>
            <a:t>Attach details</a:t>
          </a:r>
        </a:p>
      </dgm:t>
    </dgm:pt>
    <dgm:pt modelId="{338A04CC-A36F-415D-A0E4-997E09669082}" type="parTrans" cxnId="{244ACF06-1429-44BB-877B-36341B9C1D08}">
      <dgm:prSet/>
      <dgm:spPr/>
      <dgm:t>
        <a:bodyPr/>
        <a:lstStyle/>
        <a:p>
          <a:endParaRPr lang="fr-FR"/>
        </a:p>
      </dgm:t>
    </dgm:pt>
    <dgm:pt modelId="{805CD08F-F61C-40D6-AAD6-B1CE0DDF3493}" type="sibTrans" cxnId="{244ACF06-1429-44BB-877B-36341B9C1D08}">
      <dgm:prSet/>
      <dgm:spPr/>
      <dgm:t>
        <a:bodyPr/>
        <a:lstStyle/>
        <a:p>
          <a:endParaRPr lang="fr-FR"/>
        </a:p>
      </dgm:t>
    </dgm:pt>
    <dgm:pt modelId="{7AFC8088-9F0A-4C01-9030-E0D78EA3FDD4}">
      <dgm:prSet phldrT="[Texte]"/>
      <dgm:spPr/>
      <dgm:t>
        <a:bodyPr/>
        <a:lstStyle/>
        <a:p>
          <a:pPr>
            <a:lnSpc>
              <a:spcPct val="100000"/>
            </a:lnSpc>
          </a:pPr>
          <a:r>
            <a:rPr lang="fr-FR" dirty="0"/>
            <a:t>Catch new labels or </a:t>
          </a:r>
          <a:r>
            <a:rPr lang="fr-FR" dirty="0" err="1"/>
            <a:t>details</a:t>
          </a:r>
          <a:endParaRPr lang="fr-FR" dirty="0"/>
        </a:p>
      </dgm:t>
    </dgm:pt>
    <dgm:pt modelId="{ADFA7C11-4460-492F-B9D6-277DA21F2C14}" type="parTrans" cxnId="{F41C830D-2B40-47DA-BB37-112FA182D907}">
      <dgm:prSet/>
      <dgm:spPr/>
      <dgm:t>
        <a:bodyPr/>
        <a:lstStyle/>
        <a:p>
          <a:endParaRPr lang="fr-FR"/>
        </a:p>
      </dgm:t>
    </dgm:pt>
    <dgm:pt modelId="{A08FED4B-A0F3-47D1-8EC3-7B4C1F59CD5F}" type="sibTrans" cxnId="{F41C830D-2B40-47DA-BB37-112FA182D907}">
      <dgm:prSet/>
      <dgm:spPr/>
      <dgm:t>
        <a:bodyPr/>
        <a:lstStyle/>
        <a:p>
          <a:endParaRPr lang="fr-FR"/>
        </a:p>
      </dgm:t>
    </dgm:pt>
    <dgm:pt modelId="{E1F1E93C-D758-4D8B-9A78-E4BCC457C943}" type="pres">
      <dgm:prSet presAssocID="{00E88526-DA69-4BFD-BDD6-49B6CCECFA94}" presName="root" presStyleCnt="0">
        <dgm:presLayoutVars>
          <dgm:dir/>
          <dgm:resizeHandles val="exact"/>
        </dgm:presLayoutVars>
      </dgm:prSet>
      <dgm:spPr/>
    </dgm:pt>
    <dgm:pt modelId="{DEAFA2F6-13FA-414A-A0C1-77E90F1910E2}" type="pres">
      <dgm:prSet presAssocID="{BDC30642-F2CC-47C1-A672-59540ED65E37}" presName="compNode" presStyleCnt="0"/>
      <dgm:spPr/>
    </dgm:pt>
    <dgm:pt modelId="{40FB37B4-32CE-4323-8CAA-1D88323DCC41}" type="pres">
      <dgm:prSet presAssocID="{BDC30642-F2CC-47C1-A672-59540ED65E3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areil photo"/>
        </a:ext>
      </dgm:extLst>
    </dgm:pt>
    <dgm:pt modelId="{314F882A-E2BA-440F-BB01-1FBDE2054010}" type="pres">
      <dgm:prSet presAssocID="{BDC30642-F2CC-47C1-A672-59540ED65E37}" presName="iconSpace" presStyleCnt="0"/>
      <dgm:spPr/>
    </dgm:pt>
    <dgm:pt modelId="{659D1837-BE95-4545-A8E0-296EBB390F22}" type="pres">
      <dgm:prSet presAssocID="{BDC30642-F2CC-47C1-A672-59540ED65E37}" presName="parTx" presStyleLbl="revTx" presStyleIdx="0" presStyleCnt="10">
        <dgm:presLayoutVars>
          <dgm:chMax val="0"/>
          <dgm:chPref val="0"/>
        </dgm:presLayoutVars>
      </dgm:prSet>
      <dgm:spPr/>
    </dgm:pt>
    <dgm:pt modelId="{46D44766-1A64-4753-893A-CAA5384F53BD}" type="pres">
      <dgm:prSet presAssocID="{BDC30642-F2CC-47C1-A672-59540ED65E37}" presName="txSpace" presStyleCnt="0"/>
      <dgm:spPr/>
    </dgm:pt>
    <dgm:pt modelId="{1540202A-80BC-4570-BAF3-1751E04CD6A9}" type="pres">
      <dgm:prSet presAssocID="{BDC30642-F2CC-47C1-A672-59540ED65E37}" presName="desTx" presStyleLbl="revTx" presStyleIdx="1" presStyleCnt="10">
        <dgm:presLayoutVars/>
      </dgm:prSet>
      <dgm:spPr/>
    </dgm:pt>
    <dgm:pt modelId="{235B4027-A5A7-461C-B07E-4489F3A64262}" type="pres">
      <dgm:prSet presAssocID="{8E915F5B-F41C-4600-9AC7-51222B163670}" presName="sibTrans" presStyleCnt="0"/>
      <dgm:spPr/>
    </dgm:pt>
    <dgm:pt modelId="{835CD662-A63B-46A7-BDD7-212E47130F5F}" type="pres">
      <dgm:prSet presAssocID="{4A6CD456-118F-4A0F-81EF-A25796B47837}" presName="compNode" presStyleCnt="0"/>
      <dgm:spPr/>
    </dgm:pt>
    <dgm:pt modelId="{B7FABD9F-9E8E-4D59-A027-CCFF6869861F}" type="pres">
      <dgm:prSet presAssocID="{4A6CD456-118F-4A0F-81EF-A25796B4783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 de données"/>
        </a:ext>
      </dgm:extLst>
    </dgm:pt>
    <dgm:pt modelId="{366E739C-DB89-4595-8221-0B0486A7DEC3}" type="pres">
      <dgm:prSet presAssocID="{4A6CD456-118F-4A0F-81EF-A25796B47837}" presName="iconSpace" presStyleCnt="0"/>
      <dgm:spPr/>
    </dgm:pt>
    <dgm:pt modelId="{EA28BCD0-7CD1-4559-880F-BBBE6AF59B6A}" type="pres">
      <dgm:prSet presAssocID="{4A6CD456-118F-4A0F-81EF-A25796B47837}" presName="parTx" presStyleLbl="revTx" presStyleIdx="2" presStyleCnt="10">
        <dgm:presLayoutVars>
          <dgm:chMax val="0"/>
          <dgm:chPref val="0"/>
        </dgm:presLayoutVars>
      </dgm:prSet>
      <dgm:spPr/>
    </dgm:pt>
    <dgm:pt modelId="{EF84B36C-4DB6-4421-B667-6FA107077AA9}" type="pres">
      <dgm:prSet presAssocID="{4A6CD456-118F-4A0F-81EF-A25796B47837}" presName="txSpace" presStyleCnt="0"/>
      <dgm:spPr/>
    </dgm:pt>
    <dgm:pt modelId="{F6267CDC-A6EB-4707-B834-0479DEA71852}" type="pres">
      <dgm:prSet presAssocID="{4A6CD456-118F-4A0F-81EF-A25796B47837}" presName="desTx" presStyleLbl="revTx" presStyleIdx="3" presStyleCnt="10">
        <dgm:presLayoutVars/>
      </dgm:prSet>
      <dgm:spPr/>
    </dgm:pt>
    <dgm:pt modelId="{245177E8-37E1-42DF-96C4-0285D880860C}" type="pres">
      <dgm:prSet presAssocID="{C992ACED-3F56-4229-9413-A874CF4D3544}" presName="sibTrans" presStyleCnt="0"/>
      <dgm:spPr/>
    </dgm:pt>
    <dgm:pt modelId="{E5AC9C69-B8B9-41CC-8405-25884EDAFE75}" type="pres">
      <dgm:prSet presAssocID="{3D3BAE31-B312-45B5-8695-F7AB36F3B74B}" presName="compNode" presStyleCnt="0"/>
      <dgm:spPr/>
    </dgm:pt>
    <dgm:pt modelId="{F541BF8F-7586-4073-A372-76FBDE019EB7}" type="pres">
      <dgm:prSet presAssocID="{3D3BAE31-B312-45B5-8695-F7AB36F3B74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éduire"/>
        </a:ext>
      </dgm:extLst>
    </dgm:pt>
    <dgm:pt modelId="{51AF1031-DB09-4E37-A4A3-ADE51DCFD029}" type="pres">
      <dgm:prSet presAssocID="{3D3BAE31-B312-45B5-8695-F7AB36F3B74B}" presName="iconSpace" presStyleCnt="0"/>
      <dgm:spPr/>
    </dgm:pt>
    <dgm:pt modelId="{243E0091-A643-417F-9BD8-934A761B7157}" type="pres">
      <dgm:prSet presAssocID="{3D3BAE31-B312-45B5-8695-F7AB36F3B74B}" presName="parTx" presStyleLbl="revTx" presStyleIdx="4" presStyleCnt="10">
        <dgm:presLayoutVars>
          <dgm:chMax val="0"/>
          <dgm:chPref val="0"/>
        </dgm:presLayoutVars>
      </dgm:prSet>
      <dgm:spPr/>
    </dgm:pt>
    <dgm:pt modelId="{C01F00C0-AB4F-4EBE-8858-E46FE2E17A38}" type="pres">
      <dgm:prSet presAssocID="{3D3BAE31-B312-45B5-8695-F7AB36F3B74B}" presName="txSpace" presStyleCnt="0"/>
      <dgm:spPr/>
    </dgm:pt>
    <dgm:pt modelId="{85698A8A-9BF9-4643-A0EB-1CD341DD7A92}" type="pres">
      <dgm:prSet presAssocID="{3D3BAE31-B312-45B5-8695-F7AB36F3B74B}" presName="desTx" presStyleLbl="revTx" presStyleIdx="5" presStyleCnt="10">
        <dgm:presLayoutVars/>
      </dgm:prSet>
      <dgm:spPr/>
    </dgm:pt>
    <dgm:pt modelId="{701F9AEF-0A4E-4963-9067-273B517E6277}" type="pres">
      <dgm:prSet presAssocID="{A073468E-64C0-45B8-8F35-E767197BB655}" presName="sibTrans" presStyleCnt="0"/>
      <dgm:spPr/>
    </dgm:pt>
    <dgm:pt modelId="{4CA6A1AD-81D7-49CE-ACFA-3B26B54476CE}" type="pres">
      <dgm:prSet presAssocID="{9B510393-8AC3-44F0-ADDB-9639A7E7FAA3}" presName="compNode" presStyleCnt="0"/>
      <dgm:spPr/>
    </dgm:pt>
    <dgm:pt modelId="{C4785B04-5877-4304-9FCA-BEBACCE3BD00}" type="pres">
      <dgm:prSet presAssocID="{9B510393-8AC3-44F0-ADDB-9639A7E7FAA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333B5F62-9D84-442F-BD3C-99FA82406FD1}" type="pres">
      <dgm:prSet presAssocID="{9B510393-8AC3-44F0-ADDB-9639A7E7FAA3}" presName="iconSpace" presStyleCnt="0"/>
      <dgm:spPr/>
    </dgm:pt>
    <dgm:pt modelId="{A26BD692-C016-4739-A94B-B5FAE57AAD64}" type="pres">
      <dgm:prSet presAssocID="{9B510393-8AC3-44F0-ADDB-9639A7E7FAA3}" presName="parTx" presStyleLbl="revTx" presStyleIdx="6" presStyleCnt="10">
        <dgm:presLayoutVars>
          <dgm:chMax val="0"/>
          <dgm:chPref val="0"/>
        </dgm:presLayoutVars>
      </dgm:prSet>
      <dgm:spPr/>
    </dgm:pt>
    <dgm:pt modelId="{955E088F-728B-434A-A171-FDE31E1C0B4F}" type="pres">
      <dgm:prSet presAssocID="{9B510393-8AC3-44F0-ADDB-9639A7E7FAA3}" presName="txSpace" presStyleCnt="0"/>
      <dgm:spPr/>
    </dgm:pt>
    <dgm:pt modelId="{110293FD-86D1-4AFA-9632-5BBFB3C55B32}" type="pres">
      <dgm:prSet presAssocID="{9B510393-8AC3-44F0-ADDB-9639A7E7FAA3}" presName="desTx" presStyleLbl="revTx" presStyleIdx="7" presStyleCnt="10">
        <dgm:presLayoutVars/>
      </dgm:prSet>
      <dgm:spPr/>
    </dgm:pt>
    <dgm:pt modelId="{D0FDC810-A296-4BAC-8348-00FB62B77211}" type="pres">
      <dgm:prSet presAssocID="{93B146D7-FF28-4D60-ABAD-A0FBC1DA8CC3}" presName="sibTrans" presStyleCnt="0"/>
      <dgm:spPr/>
    </dgm:pt>
    <dgm:pt modelId="{92DA965D-28F8-4FBF-B198-8CE3C098C4D2}" type="pres">
      <dgm:prSet presAssocID="{D6923E6E-FB85-46E6-BC32-DC50636409F0}" presName="compNode" presStyleCnt="0"/>
      <dgm:spPr/>
    </dgm:pt>
    <dgm:pt modelId="{1729789A-3052-40A4-9274-B55D4B56283A}" type="pres">
      <dgm:prSet presAssocID="{D6923E6E-FB85-46E6-BC32-DC50636409F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rombone"/>
        </a:ext>
      </dgm:extLst>
    </dgm:pt>
    <dgm:pt modelId="{24D8CD8B-269E-4199-A0CC-82A19ECBB584}" type="pres">
      <dgm:prSet presAssocID="{D6923E6E-FB85-46E6-BC32-DC50636409F0}" presName="iconSpace" presStyleCnt="0"/>
      <dgm:spPr/>
    </dgm:pt>
    <dgm:pt modelId="{9329C233-8796-499E-9FC1-3E6766C2988A}" type="pres">
      <dgm:prSet presAssocID="{D6923E6E-FB85-46E6-BC32-DC50636409F0}" presName="parTx" presStyleLbl="revTx" presStyleIdx="8" presStyleCnt="10">
        <dgm:presLayoutVars>
          <dgm:chMax val="0"/>
          <dgm:chPref val="0"/>
        </dgm:presLayoutVars>
      </dgm:prSet>
      <dgm:spPr/>
    </dgm:pt>
    <dgm:pt modelId="{8C23695D-099E-4572-AB54-2AA303FDD064}" type="pres">
      <dgm:prSet presAssocID="{D6923E6E-FB85-46E6-BC32-DC50636409F0}" presName="txSpace" presStyleCnt="0"/>
      <dgm:spPr/>
    </dgm:pt>
    <dgm:pt modelId="{01AF2E85-073E-4A70-A1C3-E8E936855710}" type="pres">
      <dgm:prSet presAssocID="{D6923E6E-FB85-46E6-BC32-DC50636409F0}" presName="desTx" presStyleLbl="revTx" presStyleIdx="9" presStyleCnt="10">
        <dgm:presLayoutVars/>
      </dgm:prSet>
      <dgm:spPr/>
    </dgm:pt>
  </dgm:ptLst>
  <dgm:cxnLst>
    <dgm:cxn modelId="{244ACF06-1429-44BB-877B-36341B9C1D08}" srcId="{D6923E6E-FB85-46E6-BC32-DC50636409F0}" destId="{DF813C92-32B0-4CA4-A3A4-5B81D998A456}" srcOrd="1" destOrd="0" parTransId="{338A04CC-A36F-415D-A0E4-997E09669082}" sibTransId="{805CD08F-F61C-40D6-AAD6-B1CE0DDF3493}"/>
    <dgm:cxn modelId="{F41C830D-2B40-47DA-BB37-112FA182D907}" srcId="{D6923E6E-FB85-46E6-BC32-DC50636409F0}" destId="{7AFC8088-9F0A-4C01-9030-E0D78EA3FDD4}" srcOrd="2" destOrd="0" parTransId="{ADFA7C11-4460-492F-B9D6-277DA21F2C14}" sibTransId="{A08FED4B-A0F3-47D1-8EC3-7B4C1F59CD5F}"/>
    <dgm:cxn modelId="{97D6B10D-D0E3-4FA5-95C4-9D4BE91FF9A9}" srcId="{00E88526-DA69-4BFD-BDD6-49B6CCECFA94}" destId="{BDC30642-F2CC-47C1-A672-59540ED65E37}" srcOrd="0" destOrd="0" parTransId="{3B99F222-A5CA-44EC-AD26-91316E27E159}" sibTransId="{8E915F5B-F41C-4600-9AC7-51222B163670}"/>
    <dgm:cxn modelId="{96ADB912-3A49-4297-A38F-5FA0F1CA1CDF}" type="presOf" srcId="{00E88526-DA69-4BFD-BDD6-49B6CCECFA94}" destId="{E1F1E93C-D758-4D8B-9A78-E4BCC457C943}" srcOrd="0" destOrd="0" presId="urn:microsoft.com/office/officeart/2018/2/layout/IconLabelDescriptionList"/>
    <dgm:cxn modelId="{3454E016-CEDC-444E-8C4B-385DE6124C2C}" srcId="{00E88526-DA69-4BFD-BDD6-49B6CCECFA94}" destId="{3D3BAE31-B312-45B5-8695-F7AB36F3B74B}" srcOrd="2" destOrd="0" parTransId="{682223A3-75F1-4D08-B1EF-071EDE10C939}" sibTransId="{A073468E-64C0-45B8-8F35-E767197BB655}"/>
    <dgm:cxn modelId="{8959A51D-AF8B-44F9-9FF7-44B9446FE7E8}" type="presOf" srcId="{7D0E3D5A-B720-4C4A-84A6-F1D3B16F6DBF}" destId="{F6267CDC-A6EB-4707-B834-0479DEA71852}" srcOrd="0" destOrd="2" presId="urn:microsoft.com/office/officeart/2018/2/layout/IconLabelDescriptionList"/>
    <dgm:cxn modelId="{1E767C23-7D6F-4AE8-8537-9E546BE8CD11}" type="presOf" srcId="{3D3BAE31-B312-45B5-8695-F7AB36F3B74B}" destId="{243E0091-A643-417F-9BD8-934A761B7157}" srcOrd="0" destOrd="0" presId="urn:microsoft.com/office/officeart/2018/2/layout/IconLabelDescriptionList"/>
    <dgm:cxn modelId="{AB976C28-454B-4944-9BC4-60C74F4F0625}" type="presOf" srcId="{DF813C92-32B0-4CA4-A3A4-5B81D998A456}" destId="{01AF2E85-073E-4A70-A1C3-E8E936855710}" srcOrd="0" destOrd="1" presId="urn:microsoft.com/office/officeart/2018/2/layout/IconLabelDescriptionList"/>
    <dgm:cxn modelId="{6A32D028-D5BF-424C-ACAE-66850023BE19}" srcId="{BDC30642-F2CC-47C1-A672-59540ED65E37}" destId="{10A34B3D-9FD5-492D-BFEE-BA762053DD47}" srcOrd="0" destOrd="0" parTransId="{602B915D-23B9-4C5E-A2A7-5CD57AB66CF1}" sibTransId="{AE2ECEBA-C6E2-4E9C-8228-4AC2AA26D5B0}"/>
    <dgm:cxn modelId="{86F77B2C-0E6E-498C-9E07-9D9D77F37E4B}" srcId="{00E88526-DA69-4BFD-BDD6-49B6CCECFA94}" destId="{9B510393-8AC3-44F0-ADDB-9639A7E7FAA3}" srcOrd="3" destOrd="0" parTransId="{3705A3AB-047F-46D4-A86F-3F2BEB64A9EE}" sibTransId="{93B146D7-FF28-4D60-ABAD-A0FBC1DA8CC3}"/>
    <dgm:cxn modelId="{F277983F-AC3C-4BEF-AB0F-99C7B954715A}" type="presOf" srcId="{03226EF8-3862-482C-9C06-A76701663796}" destId="{F6267CDC-A6EB-4707-B834-0479DEA71852}" srcOrd="0" destOrd="1" presId="urn:microsoft.com/office/officeart/2018/2/layout/IconLabelDescriptionList"/>
    <dgm:cxn modelId="{98257A43-60A2-45E0-ABE8-97C6B0DBFF4E}" srcId="{4A6CD456-118F-4A0F-81EF-A25796B47837}" destId="{03226EF8-3862-482C-9C06-A76701663796}" srcOrd="1" destOrd="0" parTransId="{72482917-7F3B-4F28-A1C1-F95A354132C3}" sibTransId="{28C4D08D-0097-4922-824F-018CBF129495}"/>
    <dgm:cxn modelId="{A0587B43-F95B-4894-998C-4C9B66698847}" type="presOf" srcId="{FF9B0B69-1126-4828-9B74-E41BD9C4EB65}" destId="{F6267CDC-A6EB-4707-B834-0479DEA71852}" srcOrd="0" destOrd="0" presId="urn:microsoft.com/office/officeart/2018/2/layout/IconLabelDescriptionList"/>
    <dgm:cxn modelId="{3F270D64-B99F-42AD-ADC3-A4A399F03AC7}" srcId="{4A6CD456-118F-4A0F-81EF-A25796B47837}" destId="{FF9B0B69-1126-4828-9B74-E41BD9C4EB65}" srcOrd="0" destOrd="0" parTransId="{DC503D71-0B3F-4CF8-88FD-93C7F3960C80}" sibTransId="{40B2ED66-98C6-4BAE-9223-C74476650863}"/>
    <dgm:cxn modelId="{4E14D566-72E8-4BB6-AFC3-77484A969298}" type="presOf" srcId="{9B510393-8AC3-44F0-ADDB-9639A7E7FAA3}" destId="{A26BD692-C016-4739-A94B-B5FAE57AAD64}" srcOrd="0" destOrd="0" presId="urn:microsoft.com/office/officeart/2018/2/layout/IconLabelDescriptionList"/>
    <dgm:cxn modelId="{EAE97D6A-C355-4BF0-89DD-195659715BA6}" type="presOf" srcId="{D6923E6E-FB85-46E6-BC32-DC50636409F0}" destId="{9329C233-8796-499E-9FC1-3E6766C2988A}" srcOrd="0" destOrd="0" presId="urn:microsoft.com/office/officeart/2018/2/layout/IconLabelDescriptionList"/>
    <dgm:cxn modelId="{F6F2A974-76A3-45DD-91F5-8F6A27C515A7}" type="presOf" srcId="{7AFC8088-9F0A-4C01-9030-E0D78EA3FDD4}" destId="{01AF2E85-073E-4A70-A1C3-E8E936855710}" srcOrd="0" destOrd="2" presId="urn:microsoft.com/office/officeart/2018/2/layout/IconLabelDescriptionList"/>
    <dgm:cxn modelId="{16D2A476-A0D9-452A-A267-4C0D92ACF922}" srcId="{BDC30642-F2CC-47C1-A672-59540ED65E37}" destId="{82D03790-E0B8-4B01-8B72-B2E72257EB6E}" srcOrd="2" destOrd="0" parTransId="{ABA7DEEB-4721-4B16-A35C-0811F9E862EA}" sibTransId="{D9E258A7-F129-40AF-BBAD-F8F46DCFED52}"/>
    <dgm:cxn modelId="{C3D8B156-98B1-4F9C-A74F-CA35349B89E3}" type="presOf" srcId="{33222222-99C1-4DF3-A192-F16B0986F543}" destId="{01AF2E85-073E-4A70-A1C3-E8E936855710}" srcOrd="0" destOrd="0" presId="urn:microsoft.com/office/officeart/2018/2/layout/IconLabelDescriptionList"/>
    <dgm:cxn modelId="{1B6E755A-D415-402E-898C-5190AA398767}" type="presOf" srcId="{4A6CD456-118F-4A0F-81EF-A25796B47837}" destId="{EA28BCD0-7CD1-4559-880F-BBBE6AF59B6A}" srcOrd="0" destOrd="0" presId="urn:microsoft.com/office/officeart/2018/2/layout/IconLabelDescriptionList"/>
    <dgm:cxn modelId="{0BD0D97D-B386-4E3C-9464-5B02BC30E98F}" srcId="{BDC30642-F2CC-47C1-A672-59540ED65E37}" destId="{458A7F4F-B953-4135-A021-965C000381C9}" srcOrd="1" destOrd="0" parTransId="{819EF7B5-68E9-45CB-8A4D-5AB21FE42D1B}" sibTransId="{DEDB2851-9E82-4F50-9844-D9B9B82F6227}"/>
    <dgm:cxn modelId="{0EBB5895-30B9-4F14-910E-12F5853E0000}" type="presOf" srcId="{82D03790-E0B8-4B01-8B72-B2E72257EB6E}" destId="{1540202A-80BC-4570-BAF3-1751E04CD6A9}" srcOrd="0" destOrd="2" presId="urn:microsoft.com/office/officeart/2018/2/layout/IconLabelDescriptionList"/>
    <dgm:cxn modelId="{12F618C3-B753-4857-8041-69BB7D745B8B}" srcId="{4A6CD456-118F-4A0F-81EF-A25796B47837}" destId="{7D0E3D5A-B720-4C4A-84A6-F1D3B16F6DBF}" srcOrd="2" destOrd="0" parTransId="{6DBE280C-E0AE-48EE-AC29-E457310D51B9}" sibTransId="{C1A48A9C-8F01-41A4-A4B8-70C708CEB56A}"/>
    <dgm:cxn modelId="{335C3AC6-5506-4FC6-9CAB-C1C710BF2FBF}" type="presOf" srcId="{10A34B3D-9FD5-492D-BFEE-BA762053DD47}" destId="{1540202A-80BC-4570-BAF3-1751E04CD6A9}" srcOrd="0" destOrd="0" presId="urn:microsoft.com/office/officeart/2018/2/layout/IconLabelDescriptionList"/>
    <dgm:cxn modelId="{2F8057CB-D9D5-4A7F-B5CC-7D6B7758D128}" type="presOf" srcId="{458A7F4F-B953-4135-A021-965C000381C9}" destId="{1540202A-80BC-4570-BAF3-1751E04CD6A9}" srcOrd="0" destOrd="1" presId="urn:microsoft.com/office/officeart/2018/2/layout/IconLabelDescriptionList"/>
    <dgm:cxn modelId="{9922A6D4-A2EA-44F2-B669-DBB234AD60BF}" type="presOf" srcId="{BDC30642-F2CC-47C1-A672-59540ED65E37}" destId="{659D1837-BE95-4545-A8E0-296EBB390F22}" srcOrd="0" destOrd="0" presId="urn:microsoft.com/office/officeart/2018/2/layout/IconLabelDescriptionList"/>
    <dgm:cxn modelId="{F2F1B0DD-66BC-4AE6-BEC8-7667C8703905}" srcId="{00E88526-DA69-4BFD-BDD6-49B6CCECFA94}" destId="{D6923E6E-FB85-46E6-BC32-DC50636409F0}" srcOrd="4" destOrd="0" parTransId="{2830A805-F9A2-4355-8E91-940AD17791F9}" sibTransId="{82B6A48B-06B0-4ED6-930B-0B752D33695B}"/>
    <dgm:cxn modelId="{14265DF7-26C6-4F26-8AE8-C13FF780B2AB}" srcId="{00E88526-DA69-4BFD-BDD6-49B6CCECFA94}" destId="{4A6CD456-118F-4A0F-81EF-A25796B47837}" srcOrd="1" destOrd="0" parTransId="{ECB31395-5E68-4B98-97E6-256C93C44D97}" sibTransId="{C992ACED-3F56-4229-9413-A874CF4D3544}"/>
    <dgm:cxn modelId="{24B786FA-425A-4642-BB5A-95510EF90DE5}" srcId="{D6923E6E-FB85-46E6-BC32-DC50636409F0}" destId="{33222222-99C1-4DF3-A192-F16B0986F543}" srcOrd="0" destOrd="0" parTransId="{4172770F-4553-47A9-913D-71C2610A55B3}" sibTransId="{8354EBE2-A45D-4D08-A7ED-326494F88C5E}"/>
    <dgm:cxn modelId="{1BA357DA-32B6-42F9-AC3A-28EAC8D89E56}" type="presParOf" srcId="{E1F1E93C-D758-4D8B-9A78-E4BCC457C943}" destId="{DEAFA2F6-13FA-414A-A0C1-77E90F1910E2}" srcOrd="0" destOrd="0" presId="urn:microsoft.com/office/officeart/2018/2/layout/IconLabelDescriptionList"/>
    <dgm:cxn modelId="{0D2B45F8-8B3F-4D03-B1AC-1CEEC6276B7D}" type="presParOf" srcId="{DEAFA2F6-13FA-414A-A0C1-77E90F1910E2}" destId="{40FB37B4-32CE-4323-8CAA-1D88323DCC41}" srcOrd="0" destOrd="0" presId="urn:microsoft.com/office/officeart/2018/2/layout/IconLabelDescriptionList"/>
    <dgm:cxn modelId="{395B6A9F-778B-40AB-AE72-54DA597FCE75}" type="presParOf" srcId="{DEAFA2F6-13FA-414A-A0C1-77E90F1910E2}" destId="{314F882A-E2BA-440F-BB01-1FBDE2054010}" srcOrd="1" destOrd="0" presId="urn:microsoft.com/office/officeart/2018/2/layout/IconLabelDescriptionList"/>
    <dgm:cxn modelId="{889610BF-F46A-43D0-9EE0-77BA8A157296}" type="presParOf" srcId="{DEAFA2F6-13FA-414A-A0C1-77E90F1910E2}" destId="{659D1837-BE95-4545-A8E0-296EBB390F22}" srcOrd="2" destOrd="0" presId="urn:microsoft.com/office/officeart/2018/2/layout/IconLabelDescriptionList"/>
    <dgm:cxn modelId="{DE8B51DC-7B14-490D-86E8-2622A395FE4F}" type="presParOf" srcId="{DEAFA2F6-13FA-414A-A0C1-77E90F1910E2}" destId="{46D44766-1A64-4753-893A-CAA5384F53BD}" srcOrd="3" destOrd="0" presId="urn:microsoft.com/office/officeart/2018/2/layout/IconLabelDescriptionList"/>
    <dgm:cxn modelId="{9FD3F82C-213E-4E98-B05F-7536B0C5FC8C}" type="presParOf" srcId="{DEAFA2F6-13FA-414A-A0C1-77E90F1910E2}" destId="{1540202A-80BC-4570-BAF3-1751E04CD6A9}" srcOrd="4" destOrd="0" presId="urn:microsoft.com/office/officeart/2018/2/layout/IconLabelDescriptionList"/>
    <dgm:cxn modelId="{2D67076E-D8E9-49C4-B906-89196067F5F7}" type="presParOf" srcId="{E1F1E93C-D758-4D8B-9A78-E4BCC457C943}" destId="{235B4027-A5A7-461C-B07E-4489F3A64262}" srcOrd="1" destOrd="0" presId="urn:microsoft.com/office/officeart/2018/2/layout/IconLabelDescriptionList"/>
    <dgm:cxn modelId="{B9880F63-DB6E-4EB6-ACBF-28F7DA6BD5E6}" type="presParOf" srcId="{E1F1E93C-D758-4D8B-9A78-E4BCC457C943}" destId="{835CD662-A63B-46A7-BDD7-212E47130F5F}" srcOrd="2" destOrd="0" presId="urn:microsoft.com/office/officeart/2018/2/layout/IconLabelDescriptionList"/>
    <dgm:cxn modelId="{47AD7096-9942-4DE9-938D-74C8B453E65B}" type="presParOf" srcId="{835CD662-A63B-46A7-BDD7-212E47130F5F}" destId="{B7FABD9F-9E8E-4D59-A027-CCFF6869861F}" srcOrd="0" destOrd="0" presId="urn:microsoft.com/office/officeart/2018/2/layout/IconLabelDescriptionList"/>
    <dgm:cxn modelId="{14DCE89A-96E0-4CDD-9122-EC6259DAEAC5}" type="presParOf" srcId="{835CD662-A63B-46A7-BDD7-212E47130F5F}" destId="{366E739C-DB89-4595-8221-0B0486A7DEC3}" srcOrd="1" destOrd="0" presId="urn:microsoft.com/office/officeart/2018/2/layout/IconLabelDescriptionList"/>
    <dgm:cxn modelId="{156EFA94-22D4-4D04-BFB4-7A4A6E7B0857}" type="presParOf" srcId="{835CD662-A63B-46A7-BDD7-212E47130F5F}" destId="{EA28BCD0-7CD1-4559-880F-BBBE6AF59B6A}" srcOrd="2" destOrd="0" presId="urn:microsoft.com/office/officeart/2018/2/layout/IconLabelDescriptionList"/>
    <dgm:cxn modelId="{1D1FB746-24C3-4D01-9AA6-A2E7B88C6629}" type="presParOf" srcId="{835CD662-A63B-46A7-BDD7-212E47130F5F}" destId="{EF84B36C-4DB6-4421-B667-6FA107077AA9}" srcOrd="3" destOrd="0" presId="urn:microsoft.com/office/officeart/2018/2/layout/IconLabelDescriptionList"/>
    <dgm:cxn modelId="{C3FCB04C-E539-4B01-AFBF-F104C5155E44}" type="presParOf" srcId="{835CD662-A63B-46A7-BDD7-212E47130F5F}" destId="{F6267CDC-A6EB-4707-B834-0479DEA71852}" srcOrd="4" destOrd="0" presId="urn:microsoft.com/office/officeart/2018/2/layout/IconLabelDescriptionList"/>
    <dgm:cxn modelId="{E2690E8A-AC10-474B-8489-FD99F6549E57}" type="presParOf" srcId="{E1F1E93C-D758-4D8B-9A78-E4BCC457C943}" destId="{245177E8-37E1-42DF-96C4-0285D880860C}" srcOrd="3" destOrd="0" presId="urn:microsoft.com/office/officeart/2018/2/layout/IconLabelDescriptionList"/>
    <dgm:cxn modelId="{B3CCBFAF-D8FC-4441-9589-6CCEA70B3D6D}" type="presParOf" srcId="{E1F1E93C-D758-4D8B-9A78-E4BCC457C943}" destId="{E5AC9C69-B8B9-41CC-8405-25884EDAFE75}" srcOrd="4" destOrd="0" presId="urn:microsoft.com/office/officeart/2018/2/layout/IconLabelDescriptionList"/>
    <dgm:cxn modelId="{567B44CB-6734-447A-A084-E6A44AF0FFB9}" type="presParOf" srcId="{E5AC9C69-B8B9-41CC-8405-25884EDAFE75}" destId="{F541BF8F-7586-4073-A372-76FBDE019EB7}" srcOrd="0" destOrd="0" presId="urn:microsoft.com/office/officeart/2018/2/layout/IconLabelDescriptionList"/>
    <dgm:cxn modelId="{6DFB18C4-8C5D-448D-AA19-C8E1F822B5F5}" type="presParOf" srcId="{E5AC9C69-B8B9-41CC-8405-25884EDAFE75}" destId="{51AF1031-DB09-4E37-A4A3-ADE51DCFD029}" srcOrd="1" destOrd="0" presId="urn:microsoft.com/office/officeart/2018/2/layout/IconLabelDescriptionList"/>
    <dgm:cxn modelId="{25A37697-6DF5-492E-86A1-15F2EF0A38D2}" type="presParOf" srcId="{E5AC9C69-B8B9-41CC-8405-25884EDAFE75}" destId="{243E0091-A643-417F-9BD8-934A761B7157}" srcOrd="2" destOrd="0" presId="urn:microsoft.com/office/officeart/2018/2/layout/IconLabelDescriptionList"/>
    <dgm:cxn modelId="{CFB165DB-F884-4759-9BDD-921B809F969E}" type="presParOf" srcId="{E5AC9C69-B8B9-41CC-8405-25884EDAFE75}" destId="{C01F00C0-AB4F-4EBE-8858-E46FE2E17A38}" srcOrd="3" destOrd="0" presId="urn:microsoft.com/office/officeart/2018/2/layout/IconLabelDescriptionList"/>
    <dgm:cxn modelId="{8D20D981-90A0-40E3-AE57-B1A237FA2416}" type="presParOf" srcId="{E5AC9C69-B8B9-41CC-8405-25884EDAFE75}" destId="{85698A8A-9BF9-4643-A0EB-1CD341DD7A92}" srcOrd="4" destOrd="0" presId="urn:microsoft.com/office/officeart/2018/2/layout/IconLabelDescriptionList"/>
    <dgm:cxn modelId="{6DCF1203-6DC4-468D-841C-1DE1CA8566F2}" type="presParOf" srcId="{E1F1E93C-D758-4D8B-9A78-E4BCC457C943}" destId="{701F9AEF-0A4E-4963-9067-273B517E6277}" srcOrd="5" destOrd="0" presId="urn:microsoft.com/office/officeart/2018/2/layout/IconLabelDescriptionList"/>
    <dgm:cxn modelId="{61F9C727-59E7-4779-A143-D7170B9EB1C4}" type="presParOf" srcId="{E1F1E93C-D758-4D8B-9A78-E4BCC457C943}" destId="{4CA6A1AD-81D7-49CE-ACFA-3B26B54476CE}" srcOrd="6" destOrd="0" presId="urn:microsoft.com/office/officeart/2018/2/layout/IconLabelDescriptionList"/>
    <dgm:cxn modelId="{8B8F5C37-794C-4D0D-B9BF-E483167CB459}" type="presParOf" srcId="{4CA6A1AD-81D7-49CE-ACFA-3B26B54476CE}" destId="{C4785B04-5877-4304-9FCA-BEBACCE3BD00}" srcOrd="0" destOrd="0" presId="urn:microsoft.com/office/officeart/2018/2/layout/IconLabelDescriptionList"/>
    <dgm:cxn modelId="{A8DE34DD-ED42-46B3-B6C7-1132C54BED57}" type="presParOf" srcId="{4CA6A1AD-81D7-49CE-ACFA-3B26B54476CE}" destId="{333B5F62-9D84-442F-BD3C-99FA82406FD1}" srcOrd="1" destOrd="0" presId="urn:microsoft.com/office/officeart/2018/2/layout/IconLabelDescriptionList"/>
    <dgm:cxn modelId="{57EA568B-6693-4EDF-9032-19B47BD22D1E}" type="presParOf" srcId="{4CA6A1AD-81D7-49CE-ACFA-3B26B54476CE}" destId="{A26BD692-C016-4739-A94B-B5FAE57AAD64}" srcOrd="2" destOrd="0" presId="urn:microsoft.com/office/officeart/2018/2/layout/IconLabelDescriptionList"/>
    <dgm:cxn modelId="{37F9A28F-E33D-453F-B0A9-7AB6A0600389}" type="presParOf" srcId="{4CA6A1AD-81D7-49CE-ACFA-3B26B54476CE}" destId="{955E088F-728B-434A-A171-FDE31E1C0B4F}" srcOrd="3" destOrd="0" presId="urn:microsoft.com/office/officeart/2018/2/layout/IconLabelDescriptionList"/>
    <dgm:cxn modelId="{1A8B8AAB-A7AC-48F2-975D-423A0DE23B77}" type="presParOf" srcId="{4CA6A1AD-81D7-49CE-ACFA-3B26B54476CE}" destId="{110293FD-86D1-4AFA-9632-5BBFB3C55B32}" srcOrd="4" destOrd="0" presId="urn:microsoft.com/office/officeart/2018/2/layout/IconLabelDescriptionList"/>
    <dgm:cxn modelId="{D9367866-FC8F-4A65-BF4F-C9C8E0410325}" type="presParOf" srcId="{E1F1E93C-D758-4D8B-9A78-E4BCC457C943}" destId="{D0FDC810-A296-4BAC-8348-00FB62B77211}" srcOrd="7" destOrd="0" presId="urn:microsoft.com/office/officeart/2018/2/layout/IconLabelDescriptionList"/>
    <dgm:cxn modelId="{161E78F3-1606-4F34-BFBA-58F60E7B8B42}" type="presParOf" srcId="{E1F1E93C-D758-4D8B-9A78-E4BCC457C943}" destId="{92DA965D-28F8-4FBF-B198-8CE3C098C4D2}" srcOrd="8" destOrd="0" presId="urn:microsoft.com/office/officeart/2018/2/layout/IconLabelDescriptionList"/>
    <dgm:cxn modelId="{2F509942-C2F0-4FD4-B293-18ED37E19193}" type="presParOf" srcId="{92DA965D-28F8-4FBF-B198-8CE3C098C4D2}" destId="{1729789A-3052-40A4-9274-B55D4B56283A}" srcOrd="0" destOrd="0" presId="urn:microsoft.com/office/officeart/2018/2/layout/IconLabelDescriptionList"/>
    <dgm:cxn modelId="{F93E09C2-3F4B-4607-9F1D-CB743187A5DD}" type="presParOf" srcId="{92DA965D-28F8-4FBF-B198-8CE3C098C4D2}" destId="{24D8CD8B-269E-4199-A0CC-82A19ECBB584}" srcOrd="1" destOrd="0" presId="urn:microsoft.com/office/officeart/2018/2/layout/IconLabelDescriptionList"/>
    <dgm:cxn modelId="{766DF7D9-7C4B-4CA1-92C5-D7A7B329FCDD}" type="presParOf" srcId="{92DA965D-28F8-4FBF-B198-8CE3C098C4D2}" destId="{9329C233-8796-499E-9FC1-3E6766C2988A}" srcOrd="2" destOrd="0" presId="urn:microsoft.com/office/officeart/2018/2/layout/IconLabelDescriptionList"/>
    <dgm:cxn modelId="{CAB0F4AB-08D1-4440-BAF7-C29B6FE27173}" type="presParOf" srcId="{92DA965D-28F8-4FBF-B198-8CE3C098C4D2}" destId="{8C23695D-099E-4572-AB54-2AA303FDD064}" srcOrd="3" destOrd="0" presId="urn:microsoft.com/office/officeart/2018/2/layout/IconLabelDescriptionList"/>
    <dgm:cxn modelId="{69AA803B-F606-4907-ADD9-1106C8C53363}" type="presParOf" srcId="{92DA965D-28F8-4FBF-B198-8CE3C098C4D2}" destId="{01AF2E85-073E-4A70-A1C3-E8E936855710}"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581254-9FF9-4B9C-A792-52C9BCA95F2B}"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DC798737-CC16-41D1-B406-9686F44F220F}">
      <dgm:prSet/>
      <dgm:spPr/>
      <dgm:t>
        <a:bodyPr/>
        <a:lstStyle/>
        <a:p>
          <a:r>
            <a:rPr lang="fr-FR" b="0" i="0" dirty="0"/>
            <a:t>Passage à l'échelle :</a:t>
          </a:r>
          <a:endParaRPr lang="en-US" dirty="0"/>
        </a:p>
      </dgm:t>
    </dgm:pt>
    <dgm:pt modelId="{C193F79C-4B0A-4310-A039-65E57431EBDB}" type="parTrans" cxnId="{23B1EA04-7560-43F7-A652-90773ABC2474}">
      <dgm:prSet/>
      <dgm:spPr/>
      <dgm:t>
        <a:bodyPr/>
        <a:lstStyle/>
        <a:p>
          <a:endParaRPr lang="en-US"/>
        </a:p>
      </dgm:t>
    </dgm:pt>
    <dgm:pt modelId="{7576F9B7-7D59-4150-A54F-869E667BCFA4}" type="sibTrans" cxnId="{23B1EA04-7560-43F7-A652-90773ABC2474}">
      <dgm:prSet/>
      <dgm:spPr/>
      <dgm:t>
        <a:bodyPr/>
        <a:lstStyle/>
        <a:p>
          <a:endParaRPr lang="en-US"/>
        </a:p>
      </dgm:t>
    </dgm:pt>
    <dgm:pt modelId="{0BA6823D-D366-4445-A5AF-4214E95F10C0}">
      <dgm:prSet/>
      <dgm:spPr/>
      <dgm:t>
        <a:bodyPr/>
        <a:lstStyle/>
        <a:p>
          <a:r>
            <a:rPr lang="fr-FR" b="0" i="0" dirty="0"/>
            <a:t>Facilité de maintenance :</a:t>
          </a:r>
          <a:endParaRPr lang="en-US" dirty="0"/>
        </a:p>
      </dgm:t>
    </dgm:pt>
    <dgm:pt modelId="{A7BCCE1C-45D1-4765-B386-2B96496906CC}" type="parTrans" cxnId="{7B20DAF3-8FA9-4E78-9294-58897DD57CBA}">
      <dgm:prSet/>
      <dgm:spPr/>
      <dgm:t>
        <a:bodyPr/>
        <a:lstStyle/>
        <a:p>
          <a:endParaRPr lang="en-US"/>
        </a:p>
      </dgm:t>
    </dgm:pt>
    <dgm:pt modelId="{6FC33674-7376-4DA7-AE8A-C9DB94E916BE}" type="sibTrans" cxnId="{7B20DAF3-8FA9-4E78-9294-58897DD57CBA}">
      <dgm:prSet/>
      <dgm:spPr/>
      <dgm:t>
        <a:bodyPr/>
        <a:lstStyle/>
        <a:p>
          <a:endParaRPr lang="en-US"/>
        </a:p>
      </dgm:t>
    </dgm:pt>
    <dgm:pt modelId="{695A5AD2-15C0-4DF0-96EA-5391C520EF71}">
      <dgm:prSet/>
      <dgm:spPr/>
      <dgm:t>
        <a:bodyPr/>
        <a:lstStyle/>
        <a:p>
          <a:r>
            <a:rPr lang="fr-FR" b="0" i="0" dirty="0"/>
            <a:t>Facilité d'exploitation des données :</a:t>
          </a:r>
          <a:endParaRPr lang="en-US" dirty="0"/>
        </a:p>
      </dgm:t>
    </dgm:pt>
    <dgm:pt modelId="{6438207B-2553-4FBA-950C-908C7679E672}" type="parTrans" cxnId="{17C60D52-B26F-434E-9797-6C4CA85EFBB9}">
      <dgm:prSet/>
      <dgm:spPr/>
      <dgm:t>
        <a:bodyPr/>
        <a:lstStyle/>
        <a:p>
          <a:endParaRPr lang="en-US"/>
        </a:p>
      </dgm:t>
    </dgm:pt>
    <dgm:pt modelId="{2E0933E0-2A36-40CE-9F8B-D78001EC3FD9}" type="sibTrans" cxnId="{17C60D52-B26F-434E-9797-6C4CA85EFBB9}">
      <dgm:prSet/>
      <dgm:spPr/>
      <dgm:t>
        <a:bodyPr/>
        <a:lstStyle/>
        <a:p>
          <a:endParaRPr lang="en-US"/>
        </a:p>
      </dgm:t>
    </dgm:pt>
    <dgm:pt modelId="{88C5033D-D980-42ED-AE7A-0801A13951C1}">
      <dgm:prSet/>
      <dgm:spPr/>
      <dgm:t>
        <a:bodyPr/>
        <a:lstStyle/>
        <a:p>
          <a:r>
            <a:rPr lang="fr-FR" b="0" i="0" dirty="0"/>
            <a:t>l'architecture proposée doit pouvoir passer à l'échelle de manière horizontale, c'est à dire en ajoutant des serveurs. </a:t>
          </a:r>
          <a:endParaRPr lang="en-US" dirty="0"/>
        </a:p>
      </dgm:t>
    </dgm:pt>
    <dgm:pt modelId="{6F4A07FB-76AB-4926-A4EB-18398F986788}" type="parTrans" cxnId="{9E371B17-F945-45AF-B240-C6F90002DB5D}">
      <dgm:prSet/>
      <dgm:spPr/>
      <dgm:t>
        <a:bodyPr/>
        <a:lstStyle/>
        <a:p>
          <a:endParaRPr lang="fr-FR"/>
        </a:p>
      </dgm:t>
    </dgm:pt>
    <dgm:pt modelId="{CE6D424F-11B8-4817-B282-3428BEE6D6EF}" type="sibTrans" cxnId="{9E371B17-F945-45AF-B240-C6F90002DB5D}">
      <dgm:prSet/>
      <dgm:spPr/>
      <dgm:t>
        <a:bodyPr/>
        <a:lstStyle/>
        <a:p>
          <a:endParaRPr lang="fr-FR"/>
        </a:p>
      </dgm:t>
    </dgm:pt>
    <dgm:pt modelId="{429C37A3-5A00-46C8-A2D3-1E1EF0781807}">
      <dgm:prSet/>
      <dgm:spPr/>
      <dgm:t>
        <a:bodyPr/>
        <a:lstStyle/>
        <a:p>
          <a:r>
            <a:rPr lang="fr-FR" b="0" i="0" dirty="0"/>
            <a:t>les choix techniques réalisés ne doivent pas contraindre l'architecture à être figée dans le marbre. Il doit être aisé de déboguer et de modifier les applications exploitant cette architecture. </a:t>
          </a:r>
          <a:endParaRPr lang="en-US" dirty="0"/>
        </a:p>
      </dgm:t>
    </dgm:pt>
    <dgm:pt modelId="{8ADAAA5D-3720-4934-80C0-20CD6E4A1EAF}" type="parTrans" cxnId="{6BF6A7C0-DCF1-4931-8137-3ED703431053}">
      <dgm:prSet/>
      <dgm:spPr/>
      <dgm:t>
        <a:bodyPr/>
        <a:lstStyle/>
        <a:p>
          <a:endParaRPr lang="fr-FR"/>
        </a:p>
      </dgm:t>
    </dgm:pt>
    <dgm:pt modelId="{AD33233D-454A-4E1B-BF16-5CA8033D79A0}" type="sibTrans" cxnId="{6BF6A7C0-DCF1-4931-8137-3ED703431053}">
      <dgm:prSet/>
      <dgm:spPr/>
      <dgm:t>
        <a:bodyPr/>
        <a:lstStyle/>
        <a:p>
          <a:endParaRPr lang="fr-FR"/>
        </a:p>
      </dgm:t>
    </dgm:pt>
    <dgm:pt modelId="{58B0452B-2F22-4F82-B529-4846B898818C}">
      <dgm:prSet/>
      <dgm:spPr/>
      <dgm:t>
        <a:bodyPr/>
        <a:lstStyle/>
        <a:p>
          <a:r>
            <a:rPr lang="fr-FR" b="0" i="0" dirty="0"/>
            <a:t>le but d'une architecture lambda n'est pas uniquement de stocker des données, mais également de les mettre à disposition d'autres applications pour les exploiter et en extraire de la valeur. </a:t>
          </a:r>
          <a:endParaRPr lang="en-US" dirty="0"/>
        </a:p>
      </dgm:t>
    </dgm:pt>
    <dgm:pt modelId="{4ADE7FAD-33F5-4976-A5AF-641120BFC493}" type="parTrans" cxnId="{4D60DFF5-B352-479F-AF87-823ECB70E2A7}">
      <dgm:prSet/>
      <dgm:spPr/>
      <dgm:t>
        <a:bodyPr/>
        <a:lstStyle/>
        <a:p>
          <a:endParaRPr lang="fr-FR"/>
        </a:p>
      </dgm:t>
    </dgm:pt>
    <dgm:pt modelId="{8E0A8F59-06FF-4D20-A548-1BE5DD00D7EE}" type="sibTrans" cxnId="{4D60DFF5-B352-479F-AF87-823ECB70E2A7}">
      <dgm:prSet/>
      <dgm:spPr/>
      <dgm:t>
        <a:bodyPr/>
        <a:lstStyle/>
        <a:p>
          <a:endParaRPr lang="fr-FR"/>
        </a:p>
      </dgm:t>
    </dgm:pt>
    <dgm:pt modelId="{D6F85275-47F5-4B68-B95B-B2B82ADEF52B}">
      <dgm:prSet/>
      <dgm:spPr/>
      <dgm:t>
        <a:bodyPr/>
        <a:lstStyle/>
        <a:p>
          <a:r>
            <a:rPr lang="fr-FR" b="0" i="0" dirty="0"/>
            <a:t>Cette croissance doit se faire en garantissant la robustesse et la tolérance aux pannes des différents systèmes.</a:t>
          </a:r>
          <a:endParaRPr lang="en-US" dirty="0"/>
        </a:p>
      </dgm:t>
    </dgm:pt>
    <dgm:pt modelId="{332E6851-DAC7-4DB1-87AA-B61B7C2D13FA}" type="parTrans" cxnId="{58B450FA-5616-48A8-B866-ADBC904D8227}">
      <dgm:prSet/>
      <dgm:spPr/>
      <dgm:t>
        <a:bodyPr/>
        <a:lstStyle/>
        <a:p>
          <a:endParaRPr lang="fr-FR"/>
        </a:p>
      </dgm:t>
    </dgm:pt>
    <dgm:pt modelId="{7DE5D410-390B-4A64-BF3E-4C28FFF0A647}" type="sibTrans" cxnId="{58B450FA-5616-48A8-B866-ADBC904D8227}">
      <dgm:prSet/>
      <dgm:spPr/>
      <dgm:t>
        <a:bodyPr/>
        <a:lstStyle/>
        <a:p>
          <a:endParaRPr lang="fr-FR"/>
        </a:p>
      </dgm:t>
    </dgm:pt>
    <dgm:pt modelId="{C2CF5B56-EE63-49CA-A881-D735DB619B34}">
      <dgm:prSet/>
      <dgm:spPr/>
      <dgm:t>
        <a:bodyPr/>
        <a:lstStyle/>
        <a:p>
          <a:r>
            <a:rPr lang="fr-FR" b="0" i="0" dirty="0"/>
            <a:t>peu d'interventions manuelles doivent être nécessaires pour réaliser la maintenance des systèmes.</a:t>
          </a:r>
          <a:endParaRPr lang="en-US" dirty="0"/>
        </a:p>
      </dgm:t>
    </dgm:pt>
    <dgm:pt modelId="{EE0AD633-A390-4B2F-9FDC-BF31C3B307C8}" type="parTrans" cxnId="{81E3744D-DD01-44CD-B619-123F941883DB}">
      <dgm:prSet/>
      <dgm:spPr/>
      <dgm:t>
        <a:bodyPr/>
        <a:lstStyle/>
        <a:p>
          <a:endParaRPr lang="fr-FR"/>
        </a:p>
      </dgm:t>
    </dgm:pt>
    <dgm:pt modelId="{5F606AE9-92A5-41C2-B2BA-C56187FDA006}" type="sibTrans" cxnId="{81E3744D-DD01-44CD-B619-123F941883DB}">
      <dgm:prSet/>
      <dgm:spPr/>
      <dgm:t>
        <a:bodyPr/>
        <a:lstStyle/>
        <a:p>
          <a:endParaRPr lang="fr-FR"/>
        </a:p>
      </dgm:t>
    </dgm:pt>
    <dgm:pt modelId="{AF2CD1AA-1ED4-4A58-B728-5CBD15494856}">
      <dgm:prSet/>
      <dgm:spPr/>
      <dgm:t>
        <a:bodyPr/>
        <a:lstStyle/>
        <a:p>
          <a:r>
            <a:rPr lang="fr-FR" b="0" i="0" dirty="0"/>
            <a:t>Il doit être possible de réaliser des analyses personnalisées sur ces données de manière aisée.</a:t>
          </a:r>
          <a:endParaRPr lang="en-US" dirty="0"/>
        </a:p>
      </dgm:t>
    </dgm:pt>
    <dgm:pt modelId="{60705D8B-87C7-4B42-A74A-96FF3A37A64E}" type="parTrans" cxnId="{694F88D3-2C42-45F2-AB1B-EF8FBE8F46E6}">
      <dgm:prSet/>
      <dgm:spPr/>
      <dgm:t>
        <a:bodyPr/>
        <a:lstStyle/>
        <a:p>
          <a:endParaRPr lang="fr-FR"/>
        </a:p>
      </dgm:t>
    </dgm:pt>
    <dgm:pt modelId="{2D79D30C-D421-4A58-BD8A-B74B90F8510B}" type="sibTrans" cxnId="{694F88D3-2C42-45F2-AB1B-EF8FBE8F46E6}">
      <dgm:prSet/>
      <dgm:spPr/>
      <dgm:t>
        <a:bodyPr/>
        <a:lstStyle/>
        <a:p>
          <a:endParaRPr lang="fr-FR"/>
        </a:p>
      </dgm:t>
    </dgm:pt>
    <dgm:pt modelId="{67F0CBE3-36C7-43D3-8981-4228EE6EA3FD}" type="pres">
      <dgm:prSet presAssocID="{79581254-9FF9-4B9C-A792-52C9BCA95F2B}" presName="Name0" presStyleCnt="0">
        <dgm:presLayoutVars>
          <dgm:dir/>
          <dgm:animLvl val="lvl"/>
          <dgm:resizeHandles val="exact"/>
        </dgm:presLayoutVars>
      </dgm:prSet>
      <dgm:spPr/>
    </dgm:pt>
    <dgm:pt modelId="{50A6CE72-B5F3-4102-BD13-76FF55C2537D}" type="pres">
      <dgm:prSet presAssocID="{DC798737-CC16-41D1-B406-9686F44F220F}" presName="composite" presStyleCnt="0"/>
      <dgm:spPr/>
    </dgm:pt>
    <dgm:pt modelId="{741EF90F-DA44-4B8B-B3C5-72D9255328F9}" type="pres">
      <dgm:prSet presAssocID="{DC798737-CC16-41D1-B406-9686F44F220F}" presName="parTx" presStyleLbl="alignNode1" presStyleIdx="0" presStyleCnt="3">
        <dgm:presLayoutVars>
          <dgm:chMax val="0"/>
          <dgm:chPref val="0"/>
          <dgm:bulletEnabled val="1"/>
        </dgm:presLayoutVars>
      </dgm:prSet>
      <dgm:spPr/>
    </dgm:pt>
    <dgm:pt modelId="{658FBEDE-4CA1-49CD-AC6F-A2DE670E8C83}" type="pres">
      <dgm:prSet presAssocID="{DC798737-CC16-41D1-B406-9686F44F220F}" presName="desTx" presStyleLbl="alignAccFollowNode1" presStyleIdx="0" presStyleCnt="3">
        <dgm:presLayoutVars>
          <dgm:bulletEnabled val="1"/>
        </dgm:presLayoutVars>
      </dgm:prSet>
      <dgm:spPr/>
    </dgm:pt>
    <dgm:pt modelId="{603AE0F3-A836-402C-86F7-B949D99190A4}" type="pres">
      <dgm:prSet presAssocID="{7576F9B7-7D59-4150-A54F-869E667BCFA4}" presName="space" presStyleCnt="0"/>
      <dgm:spPr/>
    </dgm:pt>
    <dgm:pt modelId="{6335658C-4D3B-43EF-B176-7A7E031AE276}" type="pres">
      <dgm:prSet presAssocID="{0BA6823D-D366-4445-A5AF-4214E95F10C0}" presName="composite" presStyleCnt="0"/>
      <dgm:spPr/>
    </dgm:pt>
    <dgm:pt modelId="{044D92A0-8381-4AD7-B57D-0E3E7590DC71}" type="pres">
      <dgm:prSet presAssocID="{0BA6823D-D366-4445-A5AF-4214E95F10C0}" presName="parTx" presStyleLbl="alignNode1" presStyleIdx="1" presStyleCnt="3">
        <dgm:presLayoutVars>
          <dgm:chMax val="0"/>
          <dgm:chPref val="0"/>
          <dgm:bulletEnabled val="1"/>
        </dgm:presLayoutVars>
      </dgm:prSet>
      <dgm:spPr/>
    </dgm:pt>
    <dgm:pt modelId="{9EE525CE-7C48-4903-8AF5-86BABA58453C}" type="pres">
      <dgm:prSet presAssocID="{0BA6823D-D366-4445-A5AF-4214E95F10C0}" presName="desTx" presStyleLbl="alignAccFollowNode1" presStyleIdx="1" presStyleCnt="3">
        <dgm:presLayoutVars>
          <dgm:bulletEnabled val="1"/>
        </dgm:presLayoutVars>
      </dgm:prSet>
      <dgm:spPr/>
    </dgm:pt>
    <dgm:pt modelId="{AEE70A9F-F831-43D3-B5E7-E7005B24B507}" type="pres">
      <dgm:prSet presAssocID="{6FC33674-7376-4DA7-AE8A-C9DB94E916BE}" presName="space" presStyleCnt="0"/>
      <dgm:spPr/>
    </dgm:pt>
    <dgm:pt modelId="{ABB4B0F2-9896-4375-9BBB-7E4F90DD430C}" type="pres">
      <dgm:prSet presAssocID="{695A5AD2-15C0-4DF0-96EA-5391C520EF71}" presName="composite" presStyleCnt="0"/>
      <dgm:spPr/>
    </dgm:pt>
    <dgm:pt modelId="{9A6F4B49-9F84-4988-8A56-7B60D527DABC}" type="pres">
      <dgm:prSet presAssocID="{695A5AD2-15C0-4DF0-96EA-5391C520EF71}" presName="parTx" presStyleLbl="alignNode1" presStyleIdx="2" presStyleCnt="3">
        <dgm:presLayoutVars>
          <dgm:chMax val="0"/>
          <dgm:chPref val="0"/>
          <dgm:bulletEnabled val="1"/>
        </dgm:presLayoutVars>
      </dgm:prSet>
      <dgm:spPr/>
    </dgm:pt>
    <dgm:pt modelId="{4F126AB9-151F-4F81-91C6-1DB7D3A6CE07}" type="pres">
      <dgm:prSet presAssocID="{695A5AD2-15C0-4DF0-96EA-5391C520EF71}" presName="desTx" presStyleLbl="alignAccFollowNode1" presStyleIdx="2" presStyleCnt="3">
        <dgm:presLayoutVars>
          <dgm:bulletEnabled val="1"/>
        </dgm:presLayoutVars>
      </dgm:prSet>
      <dgm:spPr/>
    </dgm:pt>
  </dgm:ptLst>
  <dgm:cxnLst>
    <dgm:cxn modelId="{9F921801-9DE0-44E0-982A-FABE984AE1D4}" type="presOf" srcId="{58B0452B-2F22-4F82-B529-4846B898818C}" destId="{4F126AB9-151F-4F81-91C6-1DB7D3A6CE07}" srcOrd="0" destOrd="0" presId="urn:microsoft.com/office/officeart/2005/8/layout/hList1"/>
    <dgm:cxn modelId="{C2854B02-F956-4A15-807E-47E2A192CAD6}" type="presOf" srcId="{695A5AD2-15C0-4DF0-96EA-5391C520EF71}" destId="{9A6F4B49-9F84-4988-8A56-7B60D527DABC}" srcOrd="0" destOrd="0" presId="urn:microsoft.com/office/officeart/2005/8/layout/hList1"/>
    <dgm:cxn modelId="{23B1EA04-7560-43F7-A652-90773ABC2474}" srcId="{79581254-9FF9-4B9C-A792-52C9BCA95F2B}" destId="{DC798737-CC16-41D1-B406-9686F44F220F}" srcOrd="0" destOrd="0" parTransId="{C193F79C-4B0A-4310-A039-65E57431EBDB}" sibTransId="{7576F9B7-7D59-4150-A54F-869E667BCFA4}"/>
    <dgm:cxn modelId="{9E371B17-F945-45AF-B240-C6F90002DB5D}" srcId="{DC798737-CC16-41D1-B406-9686F44F220F}" destId="{88C5033D-D980-42ED-AE7A-0801A13951C1}" srcOrd="0" destOrd="0" parTransId="{6F4A07FB-76AB-4926-A4EB-18398F986788}" sibTransId="{CE6D424F-11B8-4817-B282-3428BEE6D6EF}"/>
    <dgm:cxn modelId="{DE045F40-F8A1-427F-A46F-D560EE0AFF97}" type="presOf" srcId="{DC798737-CC16-41D1-B406-9686F44F220F}" destId="{741EF90F-DA44-4B8B-B3C5-72D9255328F9}" srcOrd="0" destOrd="0" presId="urn:microsoft.com/office/officeart/2005/8/layout/hList1"/>
    <dgm:cxn modelId="{2FD7C749-2EEF-4B95-8CB1-3F2DB77BA197}" type="presOf" srcId="{88C5033D-D980-42ED-AE7A-0801A13951C1}" destId="{658FBEDE-4CA1-49CD-AC6F-A2DE670E8C83}" srcOrd="0" destOrd="0" presId="urn:microsoft.com/office/officeart/2005/8/layout/hList1"/>
    <dgm:cxn modelId="{ACB3774C-C55B-4AAF-A1C8-E0DC450370F5}" type="presOf" srcId="{79581254-9FF9-4B9C-A792-52C9BCA95F2B}" destId="{67F0CBE3-36C7-43D3-8981-4228EE6EA3FD}" srcOrd="0" destOrd="0" presId="urn:microsoft.com/office/officeart/2005/8/layout/hList1"/>
    <dgm:cxn modelId="{81E3744D-DD01-44CD-B619-123F941883DB}" srcId="{0BA6823D-D366-4445-A5AF-4214E95F10C0}" destId="{C2CF5B56-EE63-49CA-A881-D735DB619B34}" srcOrd="1" destOrd="0" parTransId="{EE0AD633-A390-4B2F-9FDC-BF31C3B307C8}" sibTransId="{5F606AE9-92A5-41C2-B2BA-C56187FDA006}"/>
    <dgm:cxn modelId="{17C60D52-B26F-434E-9797-6C4CA85EFBB9}" srcId="{79581254-9FF9-4B9C-A792-52C9BCA95F2B}" destId="{695A5AD2-15C0-4DF0-96EA-5391C520EF71}" srcOrd="2" destOrd="0" parTransId="{6438207B-2553-4FBA-950C-908C7679E672}" sibTransId="{2E0933E0-2A36-40CE-9F8B-D78001EC3FD9}"/>
    <dgm:cxn modelId="{64DB8278-00AB-43AE-8C73-6EAD93E9206B}" type="presOf" srcId="{0BA6823D-D366-4445-A5AF-4214E95F10C0}" destId="{044D92A0-8381-4AD7-B57D-0E3E7590DC71}" srcOrd="0" destOrd="0" presId="urn:microsoft.com/office/officeart/2005/8/layout/hList1"/>
    <dgm:cxn modelId="{EB828296-4C99-4441-A045-F5C7881D3FF0}" type="presOf" srcId="{AF2CD1AA-1ED4-4A58-B728-5CBD15494856}" destId="{4F126AB9-151F-4F81-91C6-1DB7D3A6CE07}" srcOrd="0" destOrd="1" presId="urn:microsoft.com/office/officeart/2005/8/layout/hList1"/>
    <dgm:cxn modelId="{CB9558A2-238F-4F46-AEDF-AFC14FB0231C}" type="presOf" srcId="{429C37A3-5A00-46C8-A2D3-1E1EF0781807}" destId="{9EE525CE-7C48-4903-8AF5-86BABA58453C}" srcOrd="0" destOrd="0" presId="urn:microsoft.com/office/officeart/2005/8/layout/hList1"/>
    <dgm:cxn modelId="{6BF6A7C0-DCF1-4931-8137-3ED703431053}" srcId="{0BA6823D-D366-4445-A5AF-4214E95F10C0}" destId="{429C37A3-5A00-46C8-A2D3-1E1EF0781807}" srcOrd="0" destOrd="0" parTransId="{8ADAAA5D-3720-4934-80C0-20CD6E4A1EAF}" sibTransId="{AD33233D-454A-4E1B-BF16-5CA8033D79A0}"/>
    <dgm:cxn modelId="{63E95CC6-F9CC-423A-8833-39EB3FF092B3}" type="presOf" srcId="{C2CF5B56-EE63-49CA-A881-D735DB619B34}" destId="{9EE525CE-7C48-4903-8AF5-86BABA58453C}" srcOrd="0" destOrd="1" presId="urn:microsoft.com/office/officeart/2005/8/layout/hList1"/>
    <dgm:cxn modelId="{694F88D3-2C42-45F2-AB1B-EF8FBE8F46E6}" srcId="{695A5AD2-15C0-4DF0-96EA-5391C520EF71}" destId="{AF2CD1AA-1ED4-4A58-B728-5CBD15494856}" srcOrd="1" destOrd="0" parTransId="{60705D8B-87C7-4B42-A74A-96FF3A37A64E}" sibTransId="{2D79D30C-D421-4A58-BD8A-B74B90F8510B}"/>
    <dgm:cxn modelId="{7B20DAF3-8FA9-4E78-9294-58897DD57CBA}" srcId="{79581254-9FF9-4B9C-A792-52C9BCA95F2B}" destId="{0BA6823D-D366-4445-A5AF-4214E95F10C0}" srcOrd="1" destOrd="0" parTransId="{A7BCCE1C-45D1-4765-B386-2B96496906CC}" sibTransId="{6FC33674-7376-4DA7-AE8A-C9DB94E916BE}"/>
    <dgm:cxn modelId="{4D60DFF5-B352-479F-AF87-823ECB70E2A7}" srcId="{695A5AD2-15C0-4DF0-96EA-5391C520EF71}" destId="{58B0452B-2F22-4F82-B529-4846B898818C}" srcOrd="0" destOrd="0" parTransId="{4ADE7FAD-33F5-4976-A5AF-641120BFC493}" sibTransId="{8E0A8F59-06FF-4D20-A548-1BE5DD00D7EE}"/>
    <dgm:cxn modelId="{84A12FF9-E20F-4F54-8792-451A2A76F588}" type="presOf" srcId="{D6F85275-47F5-4B68-B95B-B2B82ADEF52B}" destId="{658FBEDE-4CA1-49CD-AC6F-A2DE670E8C83}" srcOrd="0" destOrd="1" presId="urn:microsoft.com/office/officeart/2005/8/layout/hList1"/>
    <dgm:cxn modelId="{58B450FA-5616-48A8-B866-ADBC904D8227}" srcId="{DC798737-CC16-41D1-B406-9686F44F220F}" destId="{D6F85275-47F5-4B68-B95B-B2B82ADEF52B}" srcOrd="1" destOrd="0" parTransId="{332E6851-DAC7-4DB1-87AA-B61B7C2D13FA}" sibTransId="{7DE5D410-390B-4A64-BF3E-4C28FFF0A647}"/>
    <dgm:cxn modelId="{B6D8AF6A-BC47-4DBA-BEF7-6B6EF052A16B}" type="presParOf" srcId="{67F0CBE3-36C7-43D3-8981-4228EE6EA3FD}" destId="{50A6CE72-B5F3-4102-BD13-76FF55C2537D}" srcOrd="0" destOrd="0" presId="urn:microsoft.com/office/officeart/2005/8/layout/hList1"/>
    <dgm:cxn modelId="{ED101E38-D719-4B43-B123-E70BA9257354}" type="presParOf" srcId="{50A6CE72-B5F3-4102-BD13-76FF55C2537D}" destId="{741EF90F-DA44-4B8B-B3C5-72D9255328F9}" srcOrd="0" destOrd="0" presId="urn:microsoft.com/office/officeart/2005/8/layout/hList1"/>
    <dgm:cxn modelId="{D3E9882D-F81E-4078-B196-2D54D8078BC2}" type="presParOf" srcId="{50A6CE72-B5F3-4102-BD13-76FF55C2537D}" destId="{658FBEDE-4CA1-49CD-AC6F-A2DE670E8C83}" srcOrd="1" destOrd="0" presId="urn:microsoft.com/office/officeart/2005/8/layout/hList1"/>
    <dgm:cxn modelId="{81B933E1-09A4-41C2-A984-6089B9EFE78D}" type="presParOf" srcId="{67F0CBE3-36C7-43D3-8981-4228EE6EA3FD}" destId="{603AE0F3-A836-402C-86F7-B949D99190A4}" srcOrd="1" destOrd="0" presId="urn:microsoft.com/office/officeart/2005/8/layout/hList1"/>
    <dgm:cxn modelId="{1B93DA6E-FBAD-41B1-B2CC-CBC51054B26B}" type="presParOf" srcId="{67F0CBE3-36C7-43D3-8981-4228EE6EA3FD}" destId="{6335658C-4D3B-43EF-B176-7A7E031AE276}" srcOrd="2" destOrd="0" presId="urn:microsoft.com/office/officeart/2005/8/layout/hList1"/>
    <dgm:cxn modelId="{2D381314-B278-4D88-8067-08A4AD632B12}" type="presParOf" srcId="{6335658C-4D3B-43EF-B176-7A7E031AE276}" destId="{044D92A0-8381-4AD7-B57D-0E3E7590DC71}" srcOrd="0" destOrd="0" presId="urn:microsoft.com/office/officeart/2005/8/layout/hList1"/>
    <dgm:cxn modelId="{01063D8E-CCF1-4DF0-86A5-8307774F436D}" type="presParOf" srcId="{6335658C-4D3B-43EF-B176-7A7E031AE276}" destId="{9EE525CE-7C48-4903-8AF5-86BABA58453C}" srcOrd="1" destOrd="0" presId="urn:microsoft.com/office/officeart/2005/8/layout/hList1"/>
    <dgm:cxn modelId="{134C13F1-8320-4BEC-9788-7509A5D84417}" type="presParOf" srcId="{67F0CBE3-36C7-43D3-8981-4228EE6EA3FD}" destId="{AEE70A9F-F831-43D3-B5E7-E7005B24B507}" srcOrd="3" destOrd="0" presId="urn:microsoft.com/office/officeart/2005/8/layout/hList1"/>
    <dgm:cxn modelId="{02DAD1C4-975B-4A41-A4DD-5248E6FFB408}" type="presParOf" srcId="{67F0CBE3-36C7-43D3-8981-4228EE6EA3FD}" destId="{ABB4B0F2-9896-4375-9BBB-7E4F90DD430C}" srcOrd="4" destOrd="0" presId="urn:microsoft.com/office/officeart/2005/8/layout/hList1"/>
    <dgm:cxn modelId="{BDC8CABE-362E-4844-9E8C-2473A670E94D}" type="presParOf" srcId="{ABB4B0F2-9896-4375-9BBB-7E4F90DD430C}" destId="{9A6F4B49-9F84-4988-8A56-7B60D527DABC}" srcOrd="0" destOrd="0" presId="urn:microsoft.com/office/officeart/2005/8/layout/hList1"/>
    <dgm:cxn modelId="{0CF2929B-E0A2-414C-A727-D5CBF4C714EE}" type="presParOf" srcId="{ABB4B0F2-9896-4375-9BBB-7E4F90DD430C}" destId="{4F126AB9-151F-4F81-91C6-1DB7D3A6CE0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E8BB1D-F061-4BA0-854F-49470919F856}" type="doc">
      <dgm:prSet loTypeId="urn:microsoft.com/office/officeart/2009/3/layout/StepUpProcess" loCatId="process" qsTypeId="urn:microsoft.com/office/officeart/2005/8/quickstyle/3d1" qsCatId="3D" csTypeId="urn:microsoft.com/office/officeart/2005/8/colors/colorful1" csCatId="colorful" phldr="1"/>
      <dgm:spPr/>
      <dgm:t>
        <a:bodyPr/>
        <a:lstStyle/>
        <a:p>
          <a:endParaRPr lang="fr-FR"/>
        </a:p>
      </dgm:t>
    </dgm:pt>
    <dgm:pt modelId="{6365AF1C-EC0F-494F-957E-7FEA7707F066}">
      <dgm:prSet phldrT="[Texte]"/>
      <dgm:spPr/>
      <dgm:t>
        <a:bodyPr/>
        <a:lstStyle/>
        <a:p>
          <a:r>
            <a:rPr lang="fr-FR" dirty="0"/>
            <a:t>Sélection arbitraire de 4 catégories de fruits dans le jeux de données</a:t>
          </a:r>
        </a:p>
      </dgm:t>
    </dgm:pt>
    <dgm:pt modelId="{77C82D6B-6DB6-4685-8483-1B75CBFE71C2}" type="parTrans" cxnId="{338AB154-FE3B-4525-B213-7CBFD2A8E3F9}">
      <dgm:prSet/>
      <dgm:spPr/>
      <dgm:t>
        <a:bodyPr/>
        <a:lstStyle/>
        <a:p>
          <a:endParaRPr lang="fr-FR"/>
        </a:p>
      </dgm:t>
    </dgm:pt>
    <dgm:pt modelId="{F4E82ECB-FCB6-41C5-B428-06D3948E9B89}" type="sibTrans" cxnId="{338AB154-FE3B-4525-B213-7CBFD2A8E3F9}">
      <dgm:prSet/>
      <dgm:spPr/>
      <dgm:t>
        <a:bodyPr/>
        <a:lstStyle/>
        <a:p>
          <a:endParaRPr lang="fr-FR"/>
        </a:p>
      </dgm:t>
    </dgm:pt>
    <dgm:pt modelId="{49E6C5C5-972E-4456-B0CE-9E9D95A5D608}">
      <dgm:prSet phldrT="[Texte]"/>
      <dgm:spPr/>
      <dgm:t>
        <a:bodyPr/>
        <a:lstStyle/>
        <a:p>
          <a:r>
            <a:rPr lang="fr-FR" dirty="0"/>
            <a:t>sélection à chaque fois deux images </a:t>
          </a:r>
          <a:r>
            <a:rPr lang="fr-FR" dirty="0" err="1"/>
            <a:t>random</a:t>
          </a:r>
          <a:r>
            <a:rPr lang="fr-FR" dirty="0"/>
            <a:t>, total = 8 images. </a:t>
          </a:r>
        </a:p>
      </dgm:t>
    </dgm:pt>
    <dgm:pt modelId="{988DC3C6-9AE6-4D31-B1F6-6A1A3C3E7C50}" type="parTrans" cxnId="{F144F64C-6810-4897-BDD4-16CA8628B255}">
      <dgm:prSet/>
      <dgm:spPr/>
      <dgm:t>
        <a:bodyPr/>
        <a:lstStyle/>
        <a:p>
          <a:endParaRPr lang="fr-FR"/>
        </a:p>
      </dgm:t>
    </dgm:pt>
    <dgm:pt modelId="{E59C0CA2-011E-4CDF-90CB-8FA87A2CFD59}" type="sibTrans" cxnId="{F144F64C-6810-4897-BDD4-16CA8628B255}">
      <dgm:prSet/>
      <dgm:spPr/>
      <dgm:t>
        <a:bodyPr/>
        <a:lstStyle/>
        <a:p>
          <a:endParaRPr lang="fr-FR"/>
        </a:p>
      </dgm:t>
    </dgm:pt>
    <dgm:pt modelId="{B2D12C93-BE67-40DA-9FD5-BB836EDAF12C}">
      <dgm:prSet phldrT="[Texte]"/>
      <dgm:spPr/>
      <dgm:t>
        <a:bodyPr/>
        <a:lstStyle/>
        <a:p>
          <a:r>
            <a:rPr lang="fr-FR" dirty="0"/>
            <a:t>Puis </a:t>
          </a:r>
          <a:r>
            <a:rPr lang="fr-FR" dirty="0" err="1"/>
            <a:t>upload</a:t>
          </a:r>
          <a:r>
            <a:rPr lang="fr-FR" dirty="0"/>
            <a:t> sur serveur S3</a:t>
          </a:r>
        </a:p>
      </dgm:t>
    </dgm:pt>
    <dgm:pt modelId="{61DF5084-41AA-4030-9029-A60670C0062F}" type="parTrans" cxnId="{8E6A392E-E746-4113-9192-1B6221F479C5}">
      <dgm:prSet/>
      <dgm:spPr/>
      <dgm:t>
        <a:bodyPr/>
        <a:lstStyle/>
        <a:p>
          <a:endParaRPr lang="fr-FR"/>
        </a:p>
      </dgm:t>
    </dgm:pt>
    <dgm:pt modelId="{B957592D-4D03-42C1-829E-B66A18B385D9}" type="sibTrans" cxnId="{8E6A392E-E746-4113-9192-1B6221F479C5}">
      <dgm:prSet/>
      <dgm:spPr/>
      <dgm:t>
        <a:bodyPr/>
        <a:lstStyle/>
        <a:p>
          <a:endParaRPr lang="fr-FR"/>
        </a:p>
      </dgm:t>
    </dgm:pt>
    <dgm:pt modelId="{BB0E9B95-F2E6-4218-B21C-F09FE66FF9C4}">
      <dgm:prSet phldrT="[Texte]"/>
      <dgm:spPr/>
      <dgm:t>
        <a:bodyPr/>
        <a:lstStyle/>
        <a:p>
          <a:r>
            <a:rPr lang="fr-FR" dirty="0"/>
            <a:t>Hébergement du code sur un serveur EC2 payant (t2.medium, 4 Go RAM, 30 Go disque serveur, OS = Linux 18.x, 64-bit). </a:t>
          </a:r>
        </a:p>
      </dgm:t>
    </dgm:pt>
    <dgm:pt modelId="{E19C2B8A-CB97-4F64-98DD-9B37CC99A4E6}" type="parTrans" cxnId="{5892AA7B-0227-496E-9F8D-CB6E86F40B2F}">
      <dgm:prSet/>
      <dgm:spPr/>
      <dgm:t>
        <a:bodyPr/>
        <a:lstStyle/>
        <a:p>
          <a:endParaRPr lang="fr-FR"/>
        </a:p>
      </dgm:t>
    </dgm:pt>
    <dgm:pt modelId="{DEA21D03-1BBD-47B3-BB86-3A70516039D5}" type="sibTrans" cxnId="{5892AA7B-0227-496E-9F8D-CB6E86F40B2F}">
      <dgm:prSet/>
      <dgm:spPr/>
      <dgm:t>
        <a:bodyPr/>
        <a:lstStyle/>
        <a:p>
          <a:endParaRPr lang="fr-FR"/>
        </a:p>
      </dgm:t>
    </dgm:pt>
    <dgm:pt modelId="{FE1D9109-12BE-44C9-843F-756B5A14D0B7}" type="pres">
      <dgm:prSet presAssocID="{2AE8BB1D-F061-4BA0-854F-49470919F856}" presName="rootnode" presStyleCnt="0">
        <dgm:presLayoutVars>
          <dgm:chMax/>
          <dgm:chPref/>
          <dgm:dir/>
          <dgm:animLvl val="lvl"/>
        </dgm:presLayoutVars>
      </dgm:prSet>
      <dgm:spPr/>
    </dgm:pt>
    <dgm:pt modelId="{F5B4E7A2-78CA-4073-8594-33E312F2EF95}" type="pres">
      <dgm:prSet presAssocID="{6365AF1C-EC0F-494F-957E-7FEA7707F066}" presName="composite" presStyleCnt="0"/>
      <dgm:spPr/>
    </dgm:pt>
    <dgm:pt modelId="{F020D22D-ADC3-418D-90C2-99221286013A}" type="pres">
      <dgm:prSet presAssocID="{6365AF1C-EC0F-494F-957E-7FEA7707F066}" presName="LShape" presStyleLbl="alignNode1" presStyleIdx="0" presStyleCnt="7"/>
      <dgm:spPr/>
    </dgm:pt>
    <dgm:pt modelId="{8FF76C1F-F627-488A-85C7-AA2F576F2B0E}" type="pres">
      <dgm:prSet presAssocID="{6365AF1C-EC0F-494F-957E-7FEA7707F066}" presName="ParentText" presStyleLbl="revTx" presStyleIdx="0" presStyleCnt="4">
        <dgm:presLayoutVars>
          <dgm:chMax val="0"/>
          <dgm:chPref val="0"/>
          <dgm:bulletEnabled val="1"/>
        </dgm:presLayoutVars>
      </dgm:prSet>
      <dgm:spPr/>
    </dgm:pt>
    <dgm:pt modelId="{F7612591-E06F-4934-8142-85D627A6264D}" type="pres">
      <dgm:prSet presAssocID="{6365AF1C-EC0F-494F-957E-7FEA7707F066}" presName="Triangle" presStyleLbl="alignNode1" presStyleIdx="1" presStyleCnt="7"/>
      <dgm:spPr/>
    </dgm:pt>
    <dgm:pt modelId="{E8F81827-69EB-4C3B-9B21-18F684B3F4D5}" type="pres">
      <dgm:prSet presAssocID="{F4E82ECB-FCB6-41C5-B428-06D3948E9B89}" presName="sibTrans" presStyleCnt="0"/>
      <dgm:spPr/>
    </dgm:pt>
    <dgm:pt modelId="{B11C7864-3941-425D-8E45-6097B7FA7A2C}" type="pres">
      <dgm:prSet presAssocID="{F4E82ECB-FCB6-41C5-B428-06D3948E9B89}" presName="space" presStyleCnt="0"/>
      <dgm:spPr/>
    </dgm:pt>
    <dgm:pt modelId="{8F9A7787-A61E-42A9-8451-FE4F4CABC240}" type="pres">
      <dgm:prSet presAssocID="{49E6C5C5-972E-4456-B0CE-9E9D95A5D608}" presName="composite" presStyleCnt="0"/>
      <dgm:spPr/>
    </dgm:pt>
    <dgm:pt modelId="{18C61F88-E8AB-4872-B3B7-FFEFB98422E3}" type="pres">
      <dgm:prSet presAssocID="{49E6C5C5-972E-4456-B0CE-9E9D95A5D608}" presName="LShape" presStyleLbl="alignNode1" presStyleIdx="2" presStyleCnt="7"/>
      <dgm:spPr/>
    </dgm:pt>
    <dgm:pt modelId="{40D53F3D-7599-4E14-95CC-721E668CFCC1}" type="pres">
      <dgm:prSet presAssocID="{49E6C5C5-972E-4456-B0CE-9E9D95A5D608}" presName="ParentText" presStyleLbl="revTx" presStyleIdx="1" presStyleCnt="4">
        <dgm:presLayoutVars>
          <dgm:chMax val="0"/>
          <dgm:chPref val="0"/>
          <dgm:bulletEnabled val="1"/>
        </dgm:presLayoutVars>
      </dgm:prSet>
      <dgm:spPr/>
    </dgm:pt>
    <dgm:pt modelId="{4E5EA8BE-57F1-4184-A5E2-01CBBE0D5AE2}" type="pres">
      <dgm:prSet presAssocID="{49E6C5C5-972E-4456-B0CE-9E9D95A5D608}" presName="Triangle" presStyleLbl="alignNode1" presStyleIdx="3" presStyleCnt="7"/>
      <dgm:spPr/>
    </dgm:pt>
    <dgm:pt modelId="{8650739A-8B16-4B2F-9D4A-0BA8D8D04E82}" type="pres">
      <dgm:prSet presAssocID="{E59C0CA2-011E-4CDF-90CB-8FA87A2CFD59}" presName="sibTrans" presStyleCnt="0"/>
      <dgm:spPr/>
    </dgm:pt>
    <dgm:pt modelId="{4EEF710D-7F96-4882-83C2-80E202240E7A}" type="pres">
      <dgm:prSet presAssocID="{E59C0CA2-011E-4CDF-90CB-8FA87A2CFD59}" presName="space" presStyleCnt="0"/>
      <dgm:spPr/>
    </dgm:pt>
    <dgm:pt modelId="{7CA8C063-1A6E-4B71-8AD8-26B3100EDB4A}" type="pres">
      <dgm:prSet presAssocID="{B2D12C93-BE67-40DA-9FD5-BB836EDAF12C}" presName="composite" presStyleCnt="0"/>
      <dgm:spPr/>
    </dgm:pt>
    <dgm:pt modelId="{9DBBE47D-8B47-493E-BAE5-FCB9D8D5DA5B}" type="pres">
      <dgm:prSet presAssocID="{B2D12C93-BE67-40DA-9FD5-BB836EDAF12C}" presName="LShape" presStyleLbl="alignNode1" presStyleIdx="4" presStyleCnt="7"/>
      <dgm:spPr/>
    </dgm:pt>
    <dgm:pt modelId="{CE569498-A3E3-4809-AE0E-3C6CF1289228}" type="pres">
      <dgm:prSet presAssocID="{B2D12C93-BE67-40DA-9FD5-BB836EDAF12C}" presName="ParentText" presStyleLbl="revTx" presStyleIdx="2" presStyleCnt="4">
        <dgm:presLayoutVars>
          <dgm:chMax val="0"/>
          <dgm:chPref val="0"/>
          <dgm:bulletEnabled val="1"/>
        </dgm:presLayoutVars>
      </dgm:prSet>
      <dgm:spPr/>
    </dgm:pt>
    <dgm:pt modelId="{6F6EB4D2-1652-45C1-A9A8-DB09F1E01F96}" type="pres">
      <dgm:prSet presAssocID="{B2D12C93-BE67-40DA-9FD5-BB836EDAF12C}" presName="Triangle" presStyleLbl="alignNode1" presStyleIdx="5" presStyleCnt="7"/>
      <dgm:spPr/>
    </dgm:pt>
    <dgm:pt modelId="{9B0F255E-1B40-40F2-A217-90CE6C1BC5EF}" type="pres">
      <dgm:prSet presAssocID="{B957592D-4D03-42C1-829E-B66A18B385D9}" presName="sibTrans" presStyleCnt="0"/>
      <dgm:spPr/>
    </dgm:pt>
    <dgm:pt modelId="{8A36F839-D1B1-4F58-94B4-B9F6DD6D7A13}" type="pres">
      <dgm:prSet presAssocID="{B957592D-4D03-42C1-829E-B66A18B385D9}" presName="space" presStyleCnt="0"/>
      <dgm:spPr/>
    </dgm:pt>
    <dgm:pt modelId="{84A88EAC-B170-4752-AE2C-89A4651D7D01}" type="pres">
      <dgm:prSet presAssocID="{BB0E9B95-F2E6-4218-B21C-F09FE66FF9C4}" presName="composite" presStyleCnt="0"/>
      <dgm:spPr/>
    </dgm:pt>
    <dgm:pt modelId="{B93C0FED-09D8-4DA0-B7A6-315E7F3DAF9F}" type="pres">
      <dgm:prSet presAssocID="{BB0E9B95-F2E6-4218-B21C-F09FE66FF9C4}" presName="LShape" presStyleLbl="alignNode1" presStyleIdx="6" presStyleCnt="7"/>
      <dgm:spPr/>
    </dgm:pt>
    <dgm:pt modelId="{1CE7563C-7322-4AEE-B661-6E2F1548DBC4}" type="pres">
      <dgm:prSet presAssocID="{BB0E9B95-F2E6-4218-B21C-F09FE66FF9C4}" presName="ParentText" presStyleLbl="revTx" presStyleIdx="3" presStyleCnt="4">
        <dgm:presLayoutVars>
          <dgm:chMax val="0"/>
          <dgm:chPref val="0"/>
          <dgm:bulletEnabled val="1"/>
        </dgm:presLayoutVars>
      </dgm:prSet>
      <dgm:spPr/>
    </dgm:pt>
  </dgm:ptLst>
  <dgm:cxnLst>
    <dgm:cxn modelId="{14121508-00C7-4943-B569-15C5CF152860}" type="presOf" srcId="{2AE8BB1D-F061-4BA0-854F-49470919F856}" destId="{FE1D9109-12BE-44C9-843F-756B5A14D0B7}" srcOrd="0" destOrd="0" presId="urn:microsoft.com/office/officeart/2009/3/layout/StepUpProcess"/>
    <dgm:cxn modelId="{3F22861D-FA3E-4830-A806-9896D7202C51}" type="presOf" srcId="{BB0E9B95-F2E6-4218-B21C-F09FE66FF9C4}" destId="{1CE7563C-7322-4AEE-B661-6E2F1548DBC4}" srcOrd="0" destOrd="0" presId="urn:microsoft.com/office/officeart/2009/3/layout/StepUpProcess"/>
    <dgm:cxn modelId="{8E6A392E-E746-4113-9192-1B6221F479C5}" srcId="{2AE8BB1D-F061-4BA0-854F-49470919F856}" destId="{B2D12C93-BE67-40DA-9FD5-BB836EDAF12C}" srcOrd="2" destOrd="0" parTransId="{61DF5084-41AA-4030-9029-A60670C0062F}" sibTransId="{B957592D-4D03-42C1-829E-B66A18B385D9}"/>
    <dgm:cxn modelId="{46EDE030-F496-42AB-B289-D89D3B3D1EB1}" type="presOf" srcId="{49E6C5C5-972E-4456-B0CE-9E9D95A5D608}" destId="{40D53F3D-7599-4E14-95CC-721E668CFCC1}" srcOrd="0" destOrd="0" presId="urn:microsoft.com/office/officeart/2009/3/layout/StepUpProcess"/>
    <dgm:cxn modelId="{F144F64C-6810-4897-BDD4-16CA8628B255}" srcId="{2AE8BB1D-F061-4BA0-854F-49470919F856}" destId="{49E6C5C5-972E-4456-B0CE-9E9D95A5D608}" srcOrd="1" destOrd="0" parTransId="{988DC3C6-9AE6-4D31-B1F6-6A1A3C3E7C50}" sibTransId="{E59C0CA2-011E-4CDF-90CB-8FA87A2CFD59}"/>
    <dgm:cxn modelId="{338AB154-FE3B-4525-B213-7CBFD2A8E3F9}" srcId="{2AE8BB1D-F061-4BA0-854F-49470919F856}" destId="{6365AF1C-EC0F-494F-957E-7FEA7707F066}" srcOrd="0" destOrd="0" parTransId="{77C82D6B-6DB6-4685-8483-1B75CBFE71C2}" sibTransId="{F4E82ECB-FCB6-41C5-B428-06D3948E9B89}"/>
    <dgm:cxn modelId="{5476C17A-1340-4796-9682-94FAFB681DDA}" type="presOf" srcId="{6365AF1C-EC0F-494F-957E-7FEA7707F066}" destId="{8FF76C1F-F627-488A-85C7-AA2F576F2B0E}" srcOrd="0" destOrd="0" presId="urn:microsoft.com/office/officeart/2009/3/layout/StepUpProcess"/>
    <dgm:cxn modelId="{5892AA7B-0227-496E-9F8D-CB6E86F40B2F}" srcId="{2AE8BB1D-F061-4BA0-854F-49470919F856}" destId="{BB0E9B95-F2E6-4218-B21C-F09FE66FF9C4}" srcOrd="3" destOrd="0" parTransId="{E19C2B8A-CB97-4F64-98DD-9B37CC99A4E6}" sibTransId="{DEA21D03-1BBD-47B3-BB86-3A70516039D5}"/>
    <dgm:cxn modelId="{9EEAA79A-801E-4AE2-9460-B23DD297F0F0}" type="presOf" srcId="{B2D12C93-BE67-40DA-9FD5-BB836EDAF12C}" destId="{CE569498-A3E3-4809-AE0E-3C6CF1289228}" srcOrd="0" destOrd="0" presId="urn:microsoft.com/office/officeart/2009/3/layout/StepUpProcess"/>
    <dgm:cxn modelId="{7466CB85-8727-47AB-9727-99F279E8A665}" type="presParOf" srcId="{FE1D9109-12BE-44C9-843F-756B5A14D0B7}" destId="{F5B4E7A2-78CA-4073-8594-33E312F2EF95}" srcOrd="0" destOrd="0" presId="urn:microsoft.com/office/officeart/2009/3/layout/StepUpProcess"/>
    <dgm:cxn modelId="{2E9DCD0C-1364-4BCA-9BEB-6304682BB7E2}" type="presParOf" srcId="{F5B4E7A2-78CA-4073-8594-33E312F2EF95}" destId="{F020D22D-ADC3-418D-90C2-99221286013A}" srcOrd="0" destOrd="0" presId="urn:microsoft.com/office/officeart/2009/3/layout/StepUpProcess"/>
    <dgm:cxn modelId="{E7047ED6-760C-4413-BD16-A60A08704190}" type="presParOf" srcId="{F5B4E7A2-78CA-4073-8594-33E312F2EF95}" destId="{8FF76C1F-F627-488A-85C7-AA2F576F2B0E}" srcOrd="1" destOrd="0" presId="urn:microsoft.com/office/officeart/2009/3/layout/StepUpProcess"/>
    <dgm:cxn modelId="{E8FFE623-BAA0-47B5-B3D9-50B831C34F4D}" type="presParOf" srcId="{F5B4E7A2-78CA-4073-8594-33E312F2EF95}" destId="{F7612591-E06F-4934-8142-85D627A6264D}" srcOrd="2" destOrd="0" presId="urn:microsoft.com/office/officeart/2009/3/layout/StepUpProcess"/>
    <dgm:cxn modelId="{C7CE0CEF-B14E-43DD-9BD0-C4359E682167}" type="presParOf" srcId="{FE1D9109-12BE-44C9-843F-756B5A14D0B7}" destId="{E8F81827-69EB-4C3B-9B21-18F684B3F4D5}" srcOrd="1" destOrd="0" presId="urn:microsoft.com/office/officeart/2009/3/layout/StepUpProcess"/>
    <dgm:cxn modelId="{7844B997-1A4E-4A7D-AFEE-189860FBD131}" type="presParOf" srcId="{E8F81827-69EB-4C3B-9B21-18F684B3F4D5}" destId="{B11C7864-3941-425D-8E45-6097B7FA7A2C}" srcOrd="0" destOrd="0" presId="urn:microsoft.com/office/officeart/2009/3/layout/StepUpProcess"/>
    <dgm:cxn modelId="{508B8E87-72F6-477A-9953-E5651AE67630}" type="presParOf" srcId="{FE1D9109-12BE-44C9-843F-756B5A14D0B7}" destId="{8F9A7787-A61E-42A9-8451-FE4F4CABC240}" srcOrd="2" destOrd="0" presId="urn:microsoft.com/office/officeart/2009/3/layout/StepUpProcess"/>
    <dgm:cxn modelId="{BBAB0D0F-284C-497C-8B8A-D13677BA6685}" type="presParOf" srcId="{8F9A7787-A61E-42A9-8451-FE4F4CABC240}" destId="{18C61F88-E8AB-4872-B3B7-FFEFB98422E3}" srcOrd="0" destOrd="0" presId="urn:microsoft.com/office/officeart/2009/3/layout/StepUpProcess"/>
    <dgm:cxn modelId="{52CFBBFD-5A0C-47FA-ACFD-6BFE789ACCD4}" type="presParOf" srcId="{8F9A7787-A61E-42A9-8451-FE4F4CABC240}" destId="{40D53F3D-7599-4E14-95CC-721E668CFCC1}" srcOrd="1" destOrd="0" presId="urn:microsoft.com/office/officeart/2009/3/layout/StepUpProcess"/>
    <dgm:cxn modelId="{50C347E6-58B4-46FC-AB0F-6C26C6445A5A}" type="presParOf" srcId="{8F9A7787-A61E-42A9-8451-FE4F4CABC240}" destId="{4E5EA8BE-57F1-4184-A5E2-01CBBE0D5AE2}" srcOrd="2" destOrd="0" presId="urn:microsoft.com/office/officeart/2009/3/layout/StepUpProcess"/>
    <dgm:cxn modelId="{8BFC1094-A66C-4607-A5EA-69799764A407}" type="presParOf" srcId="{FE1D9109-12BE-44C9-843F-756B5A14D0B7}" destId="{8650739A-8B16-4B2F-9D4A-0BA8D8D04E82}" srcOrd="3" destOrd="0" presId="urn:microsoft.com/office/officeart/2009/3/layout/StepUpProcess"/>
    <dgm:cxn modelId="{E4584B5A-2157-49E4-8B71-C8ED6E68BD30}" type="presParOf" srcId="{8650739A-8B16-4B2F-9D4A-0BA8D8D04E82}" destId="{4EEF710D-7F96-4882-83C2-80E202240E7A}" srcOrd="0" destOrd="0" presId="urn:microsoft.com/office/officeart/2009/3/layout/StepUpProcess"/>
    <dgm:cxn modelId="{C8A7510A-84F7-45F8-9F74-902761765A11}" type="presParOf" srcId="{FE1D9109-12BE-44C9-843F-756B5A14D0B7}" destId="{7CA8C063-1A6E-4B71-8AD8-26B3100EDB4A}" srcOrd="4" destOrd="0" presId="urn:microsoft.com/office/officeart/2009/3/layout/StepUpProcess"/>
    <dgm:cxn modelId="{E4886F30-DD09-450F-B4E5-1BF0D27C740B}" type="presParOf" srcId="{7CA8C063-1A6E-4B71-8AD8-26B3100EDB4A}" destId="{9DBBE47D-8B47-493E-BAE5-FCB9D8D5DA5B}" srcOrd="0" destOrd="0" presId="urn:microsoft.com/office/officeart/2009/3/layout/StepUpProcess"/>
    <dgm:cxn modelId="{99E4AA52-4B4C-433A-A965-68F99A2D33F7}" type="presParOf" srcId="{7CA8C063-1A6E-4B71-8AD8-26B3100EDB4A}" destId="{CE569498-A3E3-4809-AE0E-3C6CF1289228}" srcOrd="1" destOrd="0" presId="urn:microsoft.com/office/officeart/2009/3/layout/StepUpProcess"/>
    <dgm:cxn modelId="{5359424E-EE33-423A-9DE1-69CA67A582F8}" type="presParOf" srcId="{7CA8C063-1A6E-4B71-8AD8-26B3100EDB4A}" destId="{6F6EB4D2-1652-45C1-A9A8-DB09F1E01F96}" srcOrd="2" destOrd="0" presId="urn:microsoft.com/office/officeart/2009/3/layout/StepUpProcess"/>
    <dgm:cxn modelId="{A384A5B8-EE7A-4E21-A549-6B98AD49B205}" type="presParOf" srcId="{FE1D9109-12BE-44C9-843F-756B5A14D0B7}" destId="{9B0F255E-1B40-40F2-A217-90CE6C1BC5EF}" srcOrd="5" destOrd="0" presId="urn:microsoft.com/office/officeart/2009/3/layout/StepUpProcess"/>
    <dgm:cxn modelId="{A12628DE-FB07-4C83-B29D-183FFE7431A9}" type="presParOf" srcId="{9B0F255E-1B40-40F2-A217-90CE6C1BC5EF}" destId="{8A36F839-D1B1-4F58-94B4-B9F6DD6D7A13}" srcOrd="0" destOrd="0" presId="urn:microsoft.com/office/officeart/2009/3/layout/StepUpProcess"/>
    <dgm:cxn modelId="{26FC9E0B-55B9-4993-9388-A59DEA8A4CD2}" type="presParOf" srcId="{FE1D9109-12BE-44C9-843F-756B5A14D0B7}" destId="{84A88EAC-B170-4752-AE2C-89A4651D7D01}" srcOrd="6" destOrd="0" presId="urn:microsoft.com/office/officeart/2009/3/layout/StepUpProcess"/>
    <dgm:cxn modelId="{09986CA6-9C04-489A-BF83-FF80D6E967F0}" type="presParOf" srcId="{84A88EAC-B170-4752-AE2C-89A4651D7D01}" destId="{B93C0FED-09D8-4DA0-B7A6-315E7F3DAF9F}" srcOrd="0" destOrd="0" presId="urn:microsoft.com/office/officeart/2009/3/layout/StepUpProcess"/>
    <dgm:cxn modelId="{C52315AC-72BF-445F-B92B-5299B6E28011}" type="presParOf" srcId="{84A88EAC-B170-4752-AE2C-89A4651D7D01}" destId="{1CE7563C-7322-4AEE-B661-6E2F1548DBC4}"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FBA8D2-56B1-4991-B90A-C7DE6B356DF5}" type="doc">
      <dgm:prSet loTypeId="urn:microsoft.com/office/officeart/2005/8/layout/bList2" loCatId="list" qsTypeId="urn:microsoft.com/office/officeart/2005/8/quickstyle/3d1" qsCatId="3D" csTypeId="urn:microsoft.com/office/officeart/2005/8/colors/colorful1" csCatId="colorful" phldr="1"/>
      <dgm:spPr/>
      <dgm:t>
        <a:bodyPr/>
        <a:lstStyle/>
        <a:p>
          <a:endParaRPr lang="fr-FR"/>
        </a:p>
      </dgm:t>
    </dgm:pt>
    <dgm:pt modelId="{B132F7FF-5ADF-42AA-B53B-51B8510F99A5}">
      <dgm:prSet phldrT="[Texte]"/>
      <dgm:spPr/>
      <dgm:t>
        <a:bodyPr/>
        <a:lstStyle/>
        <a:p>
          <a:r>
            <a:rPr lang="fr-FR" dirty="0">
              <a:latin typeface="+mj-lt"/>
            </a:rPr>
            <a:t>IAM</a:t>
          </a:r>
          <a:endParaRPr lang="fr-FR" dirty="0"/>
        </a:p>
      </dgm:t>
    </dgm:pt>
    <dgm:pt modelId="{E09A4629-F494-4C38-A718-740729C97171}" type="parTrans" cxnId="{E7C4F80E-16F5-41AC-B1F5-01EF84599B16}">
      <dgm:prSet/>
      <dgm:spPr/>
      <dgm:t>
        <a:bodyPr/>
        <a:lstStyle/>
        <a:p>
          <a:endParaRPr lang="fr-FR"/>
        </a:p>
      </dgm:t>
    </dgm:pt>
    <dgm:pt modelId="{BC499B56-256C-4DC7-8B83-A5BC4BEFBA9C}" type="sibTrans" cxnId="{E7C4F80E-16F5-41AC-B1F5-01EF84599B16}">
      <dgm:prSet/>
      <dgm:spPr/>
      <dgm:t>
        <a:bodyPr/>
        <a:lstStyle/>
        <a:p>
          <a:endParaRPr lang="fr-FR"/>
        </a:p>
      </dgm:t>
    </dgm:pt>
    <dgm:pt modelId="{8684BBD1-99CB-489B-B091-A8FF271800D6}">
      <dgm:prSet phldrT="[Texte]"/>
      <dgm:spPr/>
      <dgm:t>
        <a:bodyPr/>
        <a:lstStyle/>
        <a:p>
          <a:r>
            <a:rPr lang="fr-FR" dirty="0"/>
            <a:t>Création d’un user &lt;USER&gt;</a:t>
          </a:r>
        </a:p>
      </dgm:t>
    </dgm:pt>
    <dgm:pt modelId="{BAC98053-19DC-435C-9713-896F9B14B402}" type="parTrans" cxnId="{2023E551-CB41-43CF-AE84-253CA57A50EB}">
      <dgm:prSet/>
      <dgm:spPr/>
      <dgm:t>
        <a:bodyPr/>
        <a:lstStyle/>
        <a:p>
          <a:endParaRPr lang="fr-FR"/>
        </a:p>
      </dgm:t>
    </dgm:pt>
    <dgm:pt modelId="{F36D6EF8-3CF3-4683-8C81-56B95047FCF2}" type="sibTrans" cxnId="{2023E551-CB41-43CF-AE84-253CA57A50EB}">
      <dgm:prSet/>
      <dgm:spPr/>
      <dgm:t>
        <a:bodyPr/>
        <a:lstStyle/>
        <a:p>
          <a:endParaRPr lang="fr-FR"/>
        </a:p>
      </dgm:t>
    </dgm:pt>
    <dgm:pt modelId="{CC956852-8FDC-41AA-A4E6-4F1356BF8109}">
      <dgm:prSet phldrT="[Texte]"/>
      <dgm:spPr/>
      <dgm:t>
        <a:bodyPr/>
        <a:lstStyle/>
        <a:p>
          <a:r>
            <a:rPr lang="fr-FR" dirty="0">
              <a:latin typeface="+mj-lt"/>
            </a:rPr>
            <a:t>EC2</a:t>
          </a:r>
          <a:endParaRPr lang="fr-FR" dirty="0"/>
        </a:p>
      </dgm:t>
    </dgm:pt>
    <dgm:pt modelId="{90E546E9-7AB0-48BE-A3F6-025D54A46F73}" type="parTrans" cxnId="{2801DD86-85E5-4F48-B31C-9A4D6E3EA84E}">
      <dgm:prSet/>
      <dgm:spPr/>
      <dgm:t>
        <a:bodyPr/>
        <a:lstStyle/>
        <a:p>
          <a:endParaRPr lang="fr-FR"/>
        </a:p>
      </dgm:t>
    </dgm:pt>
    <dgm:pt modelId="{5B02F920-E0F9-453F-85EF-41442B2655F0}" type="sibTrans" cxnId="{2801DD86-85E5-4F48-B31C-9A4D6E3EA84E}">
      <dgm:prSet/>
      <dgm:spPr/>
      <dgm:t>
        <a:bodyPr/>
        <a:lstStyle/>
        <a:p>
          <a:endParaRPr lang="fr-FR"/>
        </a:p>
      </dgm:t>
    </dgm:pt>
    <dgm:pt modelId="{C6E734A9-C966-46C8-A7AB-615EF349E825}">
      <dgm:prSet phldrT="[Texte]"/>
      <dgm:spPr/>
      <dgm:t>
        <a:bodyPr/>
        <a:lstStyle/>
        <a:p>
          <a:r>
            <a:rPr lang="fr-FR" dirty="0"/>
            <a:t>Set up de l’instance</a:t>
          </a:r>
        </a:p>
      </dgm:t>
    </dgm:pt>
    <dgm:pt modelId="{0F525AD9-909B-48EF-AB70-FA5C5485D770}" type="parTrans" cxnId="{51063519-162D-4450-86B4-54A5E8037B57}">
      <dgm:prSet/>
      <dgm:spPr/>
      <dgm:t>
        <a:bodyPr/>
        <a:lstStyle/>
        <a:p>
          <a:endParaRPr lang="fr-FR"/>
        </a:p>
      </dgm:t>
    </dgm:pt>
    <dgm:pt modelId="{F161A513-8B56-4CCB-BF9B-9407EC13364D}" type="sibTrans" cxnId="{51063519-162D-4450-86B4-54A5E8037B57}">
      <dgm:prSet/>
      <dgm:spPr/>
      <dgm:t>
        <a:bodyPr/>
        <a:lstStyle/>
        <a:p>
          <a:endParaRPr lang="fr-FR"/>
        </a:p>
      </dgm:t>
    </dgm:pt>
    <dgm:pt modelId="{3AEF6AB9-E3F1-4E6F-9002-CF688E8ECEAA}">
      <dgm:prSet phldrT="[Texte]"/>
      <dgm:spPr/>
      <dgm:t>
        <a:bodyPr/>
        <a:lstStyle/>
        <a:p>
          <a:r>
            <a:rPr lang="fr-FR" dirty="0">
              <a:latin typeface="+mj-lt"/>
            </a:rPr>
            <a:t>S3</a:t>
          </a:r>
          <a:endParaRPr lang="fr-FR" dirty="0"/>
        </a:p>
      </dgm:t>
    </dgm:pt>
    <dgm:pt modelId="{7D481EC4-6A0F-430E-B5F5-BBEBF3FECBD9}" type="parTrans" cxnId="{83423FBC-8D82-4E90-8F61-D214AE1797D3}">
      <dgm:prSet/>
      <dgm:spPr/>
      <dgm:t>
        <a:bodyPr/>
        <a:lstStyle/>
        <a:p>
          <a:endParaRPr lang="fr-FR"/>
        </a:p>
      </dgm:t>
    </dgm:pt>
    <dgm:pt modelId="{803F1F5E-5615-47F6-AB92-B696CADE6B47}" type="sibTrans" cxnId="{83423FBC-8D82-4E90-8F61-D214AE1797D3}">
      <dgm:prSet/>
      <dgm:spPr/>
      <dgm:t>
        <a:bodyPr/>
        <a:lstStyle/>
        <a:p>
          <a:endParaRPr lang="fr-FR"/>
        </a:p>
      </dgm:t>
    </dgm:pt>
    <dgm:pt modelId="{61988709-EACE-4FE0-9CBC-37935DB24B61}">
      <dgm:prSet phldrT="[Texte]"/>
      <dgm:spPr/>
      <dgm:t>
        <a:bodyPr/>
        <a:lstStyle/>
        <a:p>
          <a:r>
            <a:rPr lang="fr-FR" dirty="0"/>
            <a:t>Création du </a:t>
          </a:r>
          <a:r>
            <a:rPr lang="fr-FR" dirty="0" err="1"/>
            <a:t>bucket</a:t>
          </a:r>
          <a:endParaRPr lang="fr-FR" dirty="0"/>
        </a:p>
      </dgm:t>
    </dgm:pt>
    <dgm:pt modelId="{4E24E5F2-DDC3-4BAA-ADE0-BC22D9180575}" type="parTrans" cxnId="{414E0A5F-A86B-4A3F-9EA3-E618A13E2F51}">
      <dgm:prSet/>
      <dgm:spPr/>
      <dgm:t>
        <a:bodyPr/>
        <a:lstStyle/>
        <a:p>
          <a:endParaRPr lang="fr-FR"/>
        </a:p>
      </dgm:t>
    </dgm:pt>
    <dgm:pt modelId="{0FBCF16E-F68E-4F17-AC59-DFFE32FEEB02}" type="sibTrans" cxnId="{414E0A5F-A86B-4A3F-9EA3-E618A13E2F51}">
      <dgm:prSet/>
      <dgm:spPr/>
      <dgm:t>
        <a:bodyPr/>
        <a:lstStyle/>
        <a:p>
          <a:endParaRPr lang="fr-FR"/>
        </a:p>
      </dgm:t>
    </dgm:pt>
    <dgm:pt modelId="{FF7064D3-03E5-4CEC-A468-E56EF0C0D8EB}">
      <dgm:prSet/>
      <dgm:spPr/>
      <dgm:t>
        <a:bodyPr/>
        <a:lstStyle/>
        <a:p>
          <a:r>
            <a:rPr lang="fr-FR"/>
            <a:t>Adresse ARN</a:t>
          </a:r>
          <a:endParaRPr lang="fr-FR" dirty="0"/>
        </a:p>
      </dgm:t>
    </dgm:pt>
    <dgm:pt modelId="{3910CF34-2923-4907-AA8A-037BCEC1CE93}" type="parTrans" cxnId="{6DF30160-A697-417A-AF70-8FD1BBA81255}">
      <dgm:prSet/>
      <dgm:spPr/>
      <dgm:t>
        <a:bodyPr/>
        <a:lstStyle/>
        <a:p>
          <a:endParaRPr lang="fr-FR"/>
        </a:p>
      </dgm:t>
    </dgm:pt>
    <dgm:pt modelId="{FE24277C-C551-4473-845A-807C6EA8A45E}" type="sibTrans" cxnId="{6DF30160-A697-417A-AF70-8FD1BBA81255}">
      <dgm:prSet/>
      <dgm:spPr/>
      <dgm:t>
        <a:bodyPr/>
        <a:lstStyle/>
        <a:p>
          <a:endParaRPr lang="fr-FR"/>
        </a:p>
      </dgm:t>
    </dgm:pt>
    <dgm:pt modelId="{77118508-8510-4520-AC18-6F39D6AFBC3C}">
      <dgm:prSet/>
      <dgm:spPr/>
      <dgm:t>
        <a:bodyPr/>
        <a:lstStyle/>
        <a:p>
          <a:r>
            <a:rPr lang="fr-FR"/>
            <a:t>Paire de clés:</a:t>
          </a:r>
          <a:endParaRPr lang="fr-FR" dirty="0"/>
        </a:p>
      </dgm:t>
    </dgm:pt>
    <dgm:pt modelId="{0003B1CA-0709-4484-8532-AB4D7140FFB6}" type="parTrans" cxnId="{81F5A9F5-BCA6-47A5-9D27-731F7D4553F8}">
      <dgm:prSet/>
      <dgm:spPr/>
      <dgm:t>
        <a:bodyPr/>
        <a:lstStyle/>
        <a:p>
          <a:endParaRPr lang="fr-FR"/>
        </a:p>
      </dgm:t>
    </dgm:pt>
    <dgm:pt modelId="{CE325941-31F6-4697-BC14-3990C2E45BC7}" type="sibTrans" cxnId="{81F5A9F5-BCA6-47A5-9D27-731F7D4553F8}">
      <dgm:prSet/>
      <dgm:spPr/>
      <dgm:t>
        <a:bodyPr/>
        <a:lstStyle/>
        <a:p>
          <a:endParaRPr lang="fr-FR"/>
        </a:p>
      </dgm:t>
    </dgm:pt>
    <dgm:pt modelId="{741FE49F-7A2D-467F-84F7-B73A2CA352EB}">
      <dgm:prSet/>
      <dgm:spPr/>
      <dgm:t>
        <a:bodyPr/>
        <a:lstStyle/>
        <a:p>
          <a:r>
            <a:rPr lang="fr-FR"/>
            <a:t>Clé access</a:t>
          </a:r>
          <a:endParaRPr lang="fr-FR" dirty="0"/>
        </a:p>
      </dgm:t>
    </dgm:pt>
    <dgm:pt modelId="{A6192357-6AFD-4E1B-93F2-AD9ACF52C12C}" type="parTrans" cxnId="{E7E7BD3B-337B-46FF-BCDB-29855691D1E1}">
      <dgm:prSet/>
      <dgm:spPr/>
      <dgm:t>
        <a:bodyPr/>
        <a:lstStyle/>
        <a:p>
          <a:endParaRPr lang="fr-FR"/>
        </a:p>
      </dgm:t>
    </dgm:pt>
    <dgm:pt modelId="{CB3FAF67-C5A2-4511-95F6-4A4C162EB871}" type="sibTrans" cxnId="{E7E7BD3B-337B-46FF-BCDB-29855691D1E1}">
      <dgm:prSet/>
      <dgm:spPr/>
      <dgm:t>
        <a:bodyPr/>
        <a:lstStyle/>
        <a:p>
          <a:endParaRPr lang="fr-FR"/>
        </a:p>
      </dgm:t>
    </dgm:pt>
    <dgm:pt modelId="{4B50A760-8FBC-4937-B839-4FD54D7E6E10}">
      <dgm:prSet/>
      <dgm:spPr/>
      <dgm:t>
        <a:bodyPr/>
        <a:lstStyle/>
        <a:p>
          <a:r>
            <a:rPr lang="fr-FR" dirty="0"/>
            <a:t>Clé secret</a:t>
          </a:r>
        </a:p>
      </dgm:t>
    </dgm:pt>
    <dgm:pt modelId="{F2132012-EFDA-46D7-894F-440A860FF6F8}" type="parTrans" cxnId="{BA4F5A9C-CB33-44B6-B609-6F85AE24B251}">
      <dgm:prSet/>
      <dgm:spPr/>
      <dgm:t>
        <a:bodyPr/>
        <a:lstStyle/>
        <a:p>
          <a:endParaRPr lang="fr-FR"/>
        </a:p>
      </dgm:t>
    </dgm:pt>
    <dgm:pt modelId="{73CC9056-36AB-4A09-A594-A72A13E67B6C}" type="sibTrans" cxnId="{BA4F5A9C-CB33-44B6-B609-6F85AE24B251}">
      <dgm:prSet/>
      <dgm:spPr/>
      <dgm:t>
        <a:bodyPr/>
        <a:lstStyle/>
        <a:p>
          <a:endParaRPr lang="fr-FR"/>
        </a:p>
      </dgm:t>
    </dgm:pt>
    <dgm:pt modelId="{0D744B60-9D9A-4E3D-999F-536FCA5B235A}">
      <dgm:prSet/>
      <dgm:spPr/>
      <dgm:t>
        <a:bodyPr/>
        <a:lstStyle/>
        <a:p>
          <a:r>
            <a:rPr lang="fr-FR"/>
            <a:t>Choix de solution</a:t>
          </a:r>
          <a:endParaRPr lang="fr-FR" dirty="0"/>
        </a:p>
      </dgm:t>
    </dgm:pt>
    <dgm:pt modelId="{DF120607-D26A-46D6-905F-CE5177F5F7AA}" type="parTrans" cxnId="{9A3D584F-7757-4ECD-8F3C-BEB53F4CDCFD}">
      <dgm:prSet/>
      <dgm:spPr/>
      <dgm:t>
        <a:bodyPr/>
        <a:lstStyle/>
        <a:p>
          <a:endParaRPr lang="fr-FR"/>
        </a:p>
      </dgm:t>
    </dgm:pt>
    <dgm:pt modelId="{31ABEC68-CFE8-4502-BE58-D4FC81FE12A2}" type="sibTrans" cxnId="{9A3D584F-7757-4ECD-8F3C-BEB53F4CDCFD}">
      <dgm:prSet/>
      <dgm:spPr/>
      <dgm:t>
        <a:bodyPr/>
        <a:lstStyle/>
        <a:p>
          <a:endParaRPr lang="fr-FR"/>
        </a:p>
      </dgm:t>
    </dgm:pt>
    <dgm:pt modelId="{B459A3AE-9136-403A-863A-3DEC7E20A21B}">
      <dgm:prSet/>
      <dgm:spPr/>
      <dgm:t>
        <a:bodyPr/>
        <a:lstStyle/>
        <a:p>
          <a:r>
            <a:rPr lang="fr-FR" dirty="0"/>
            <a:t>Taille: t2.medium</a:t>
          </a:r>
        </a:p>
      </dgm:t>
    </dgm:pt>
    <dgm:pt modelId="{67AAF2FB-143F-4837-A35F-22C4AC568414}" type="parTrans" cxnId="{5E02A8E7-52C9-49DF-BFF9-03B22B0450D1}">
      <dgm:prSet/>
      <dgm:spPr/>
      <dgm:t>
        <a:bodyPr/>
        <a:lstStyle/>
        <a:p>
          <a:endParaRPr lang="fr-FR"/>
        </a:p>
      </dgm:t>
    </dgm:pt>
    <dgm:pt modelId="{037F2993-5305-4659-974F-84FBD95316E4}" type="sibTrans" cxnId="{5E02A8E7-52C9-49DF-BFF9-03B22B0450D1}">
      <dgm:prSet/>
      <dgm:spPr/>
      <dgm:t>
        <a:bodyPr/>
        <a:lstStyle/>
        <a:p>
          <a:endParaRPr lang="fr-FR"/>
        </a:p>
      </dgm:t>
    </dgm:pt>
    <dgm:pt modelId="{050A1C09-F739-43AC-A7D4-BAC5E7CF7856}">
      <dgm:prSet/>
      <dgm:spPr/>
      <dgm:t>
        <a:bodyPr/>
        <a:lstStyle/>
        <a:p>
          <a:r>
            <a:rPr lang="fr-FR" dirty="0"/>
            <a:t>Stockage: 30 Go</a:t>
          </a:r>
        </a:p>
      </dgm:t>
    </dgm:pt>
    <dgm:pt modelId="{F11F6C0A-3F6C-43F5-B1A7-FB7FF8203033}" type="parTrans" cxnId="{6F18B8A6-16FF-43BB-912D-425395CCCDE2}">
      <dgm:prSet/>
      <dgm:spPr/>
      <dgm:t>
        <a:bodyPr/>
        <a:lstStyle/>
        <a:p>
          <a:endParaRPr lang="fr-FR"/>
        </a:p>
      </dgm:t>
    </dgm:pt>
    <dgm:pt modelId="{95059246-9C79-4F84-9971-044E0336A718}" type="sibTrans" cxnId="{6F18B8A6-16FF-43BB-912D-425395CCCDE2}">
      <dgm:prSet/>
      <dgm:spPr/>
      <dgm:t>
        <a:bodyPr/>
        <a:lstStyle/>
        <a:p>
          <a:endParaRPr lang="fr-FR"/>
        </a:p>
      </dgm:t>
    </dgm:pt>
    <dgm:pt modelId="{22CE5C2A-81F6-412D-9F03-E406F723A5FB}">
      <dgm:prSet/>
      <dgm:spPr/>
      <dgm:t>
        <a:bodyPr/>
        <a:lstStyle/>
        <a:p>
          <a:r>
            <a:rPr lang="fr-FR" dirty="0"/>
            <a:t>OS: Linux 18.x, 64-bits</a:t>
          </a:r>
        </a:p>
      </dgm:t>
    </dgm:pt>
    <dgm:pt modelId="{04717AC9-B552-422A-B943-E9A865663AAB}" type="parTrans" cxnId="{EA146A47-95FC-4859-B0AC-A0CCB1654992}">
      <dgm:prSet/>
      <dgm:spPr/>
      <dgm:t>
        <a:bodyPr/>
        <a:lstStyle/>
        <a:p>
          <a:endParaRPr lang="fr-FR"/>
        </a:p>
      </dgm:t>
    </dgm:pt>
    <dgm:pt modelId="{81D3CD27-45C0-40B5-B38B-6688BB1B8A89}" type="sibTrans" cxnId="{EA146A47-95FC-4859-B0AC-A0CCB1654992}">
      <dgm:prSet/>
      <dgm:spPr/>
      <dgm:t>
        <a:bodyPr/>
        <a:lstStyle/>
        <a:p>
          <a:endParaRPr lang="fr-FR"/>
        </a:p>
      </dgm:t>
    </dgm:pt>
    <dgm:pt modelId="{3718B845-EA44-4FA1-BFDE-E28890E3E25B}">
      <dgm:prSet/>
      <dgm:spPr/>
      <dgm:t>
        <a:bodyPr/>
        <a:lstStyle/>
        <a:p>
          <a:r>
            <a:rPr lang="fr-FR"/>
            <a:t>Groupe de sécurité (TCP SSH)</a:t>
          </a:r>
          <a:endParaRPr lang="fr-FR" dirty="0"/>
        </a:p>
      </dgm:t>
    </dgm:pt>
    <dgm:pt modelId="{C272E60F-F312-4459-8D47-7E9C5BADD4E3}" type="parTrans" cxnId="{F18E72E5-34D0-4B8A-8E87-9D5C359DAA18}">
      <dgm:prSet/>
      <dgm:spPr/>
      <dgm:t>
        <a:bodyPr/>
        <a:lstStyle/>
        <a:p>
          <a:endParaRPr lang="fr-FR"/>
        </a:p>
      </dgm:t>
    </dgm:pt>
    <dgm:pt modelId="{494EE8C3-A9A4-44B2-AB6E-04A033191B52}" type="sibTrans" cxnId="{F18E72E5-34D0-4B8A-8E87-9D5C359DAA18}">
      <dgm:prSet/>
      <dgm:spPr/>
      <dgm:t>
        <a:bodyPr/>
        <a:lstStyle/>
        <a:p>
          <a:endParaRPr lang="fr-FR"/>
        </a:p>
      </dgm:t>
    </dgm:pt>
    <dgm:pt modelId="{1C15CF12-D306-4893-9DE0-04BDFD85B820}">
      <dgm:prSet/>
      <dgm:spPr/>
      <dgm:t>
        <a:bodyPr/>
        <a:lstStyle/>
        <a:p>
          <a:r>
            <a:rPr lang="fr-FR" dirty="0"/>
            <a:t>Set up une </a:t>
          </a:r>
          <a:r>
            <a:rPr lang="fr-FR" dirty="0" err="1"/>
            <a:t>Elastic</a:t>
          </a:r>
          <a:r>
            <a:rPr lang="fr-FR" dirty="0"/>
            <a:t> IP (IP statique)</a:t>
          </a:r>
        </a:p>
      </dgm:t>
    </dgm:pt>
    <dgm:pt modelId="{1D5CE19B-775D-4709-8C89-463CC7F84570}" type="parTrans" cxnId="{C6945A2B-28EF-4251-85D5-3E0B178F8D14}">
      <dgm:prSet/>
      <dgm:spPr/>
      <dgm:t>
        <a:bodyPr/>
        <a:lstStyle/>
        <a:p>
          <a:endParaRPr lang="fr-FR"/>
        </a:p>
      </dgm:t>
    </dgm:pt>
    <dgm:pt modelId="{28BB6B0D-DB9C-436E-8599-860CF945C319}" type="sibTrans" cxnId="{C6945A2B-28EF-4251-85D5-3E0B178F8D14}">
      <dgm:prSet/>
      <dgm:spPr/>
      <dgm:t>
        <a:bodyPr/>
        <a:lstStyle/>
        <a:p>
          <a:endParaRPr lang="fr-FR"/>
        </a:p>
      </dgm:t>
    </dgm:pt>
    <dgm:pt modelId="{287B9CC3-FDAE-44D0-B4FF-594057ED22F1}">
      <dgm:prSet/>
      <dgm:spPr/>
      <dgm:t>
        <a:bodyPr/>
        <a:lstStyle/>
        <a:p>
          <a:r>
            <a:rPr lang="fr-FR" dirty="0"/>
            <a:t>Communication à l’instance via </a:t>
          </a:r>
          <a:r>
            <a:rPr lang="fr-FR" dirty="0" err="1"/>
            <a:t>PuttY</a:t>
          </a:r>
          <a:endParaRPr lang="fr-FR" dirty="0"/>
        </a:p>
      </dgm:t>
    </dgm:pt>
    <dgm:pt modelId="{F25B698E-F3A5-41C4-B167-1DCC72C0088C}" type="parTrans" cxnId="{746236A9-10ED-48F5-9AE7-E1E440415642}">
      <dgm:prSet/>
      <dgm:spPr/>
      <dgm:t>
        <a:bodyPr/>
        <a:lstStyle/>
        <a:p>
          <a:endParaRPr lang="fr-FR"/>
        </a:p>
      </dgm:t>
    </dgm:pt>
    <dgm:pt modelId="{267296E5-6380-4DCC-8EC9-CFF9A9DDF905}" type="sibTrans" cxnId="{746236A9-10ED-48F5-9AE7-E1E440415642}">
      <dgm:prSet/>
      <dgm:spPr/>
      <dgm:t>
        <a:bodyPr/>
        <a:lstStyle/>
        <a:p>
          <a:endParaRPr lang="fr-FR"/>
        </a:p>
      </dgm:t>
    </dgm:pt>
    <dgm:pt modelId="{1C266100-8629-4B21-AE3C-7951E1CC4776}">
      <dgm:prSet/>
      <dgm:spPr/>
      <dgm:t>
        <a:bodyPr/>
        <a:lstStyle/>
        <a:p>
          <a:r>
            <a:rPr lang="fr-FR" dirty="0" err="1"/>
            <a:t>Upload</a:t>
          </a:r>
          <a:r>
            <a:rPr lang="fr-FR" dirty="0"/>
            <a:t> des données dans des dossiers (= objets)</a:t>
          </a:r>
        </a:p>
      </dgm:t>
    </dgm:pt>
    <dgm:pt modelId="{CD434BB8-2CA1-47DD-AA93-D8020F19AE62}" type="parTrans" cxnId="{25F93EE9-6385-481E-AC22-B7C4CB6AB8C1}">
      <dgm:prSet/>
      <dgm:spPr/>
      <dgm:t>
        <a:bodyPr/>
        <a:lstStyle/>
        <a:p>
          <a:endParaRPr lang="fr-FR"/>
        </a:p>
      </dgm:t>
    </dgm:pt>
    <dgm:pt modelId="{AA502F06-8175-4D6A-8C3C-EF55B4F76CA0}" type="sibTrans" cxnId="{25F93EE9-6385-481E-AC22-B7C4CB6AB8C1}">
      <dgm:prSet/>
      <dgm:spPr/>
      <dgm:t>
        <a:bodyPr/>
        <a:lstStyle/>
        <a:p>
          <a:endParaRPr lang="fr-FR"/>
        </a:p>
      </dgm:t>
    </dgm:pt>
    <dgm:pt modelId="{E9CCE4C8-2970-42E5-A82C-5D6F6C1C131E}" type="pres">
      <dgm:prSet presAssocID="{70FBA8D2-56B1-4991-B90A-C7DE6B356DF5}" presName="diagram" presStyleCnt="0">
        <dgm:presLayoutVars>
          <dgm:dir/>
          <dgm:animLvl val="lvl"/>
          <dgm:resizeHandles val="exact"/>
        </dgm:presLayoutVars>
      </dgm:prSet>
      <dgm:spPr/>
    </dgm:pt>
    <dgm:pt modelId="{71142FBB-7E3A-4162-9D19-013601760BDD}" type="pres">
      <dgm:prSet presAssocID="{B132F7FF-5ADF-42AA-B53B-51B8510F99A5}" presName="compNode" presStyleCnt="0"/>
      <dgm:spPr/>
    </dgm:pt>
    <dgm:pt modelId="{25ED0765-61DE-4D2E-95B3-1D927D322C46}" type="pres">
      <dgm:prSet presAssocID="{B132F7FF-5ADF-42AA-B53B-51B8510F99A5}" presName="childRect" presStyleLbl="bgAcc1" presStyleIdx="0" presStyleCnt="3">
        <dgm:presLayoutVars>
          <dgm:bulletEnabled val="1"/>
        </dgm:presLayoutVars>
      </dgm:prSet>
      <dgm:spPr/>
    </dgm:pt>
    <dgm:pt modelId="{2FB7B4D7-298E-48E5-B767-59D7AE0571C9}" type="pres">
      <dgm:prSet presAssocID="{B132F7FF-5ADF-42AA-B53B-51B8510F99A5}" presName="parentText" presStyleLbl="node1" presStyleIdx="0" presStyleCnt="0">
        <dgm:presLayoutVars>
          <dgm:chMax val="0"/>
          <dgm:bulletEnabled val="1"/>
        </dgm:presLayoutVars>
      </dgm:prSet>
      <dgm:spPr/>
    </dgm:pt>
    <dgm:pt modelId="{295EDFBE-7CC5-4E0C-B883-EE43277EBB96}" type="pres">
      <dgm:prSet presAssocID="{B132F7FF-5ADF-42AA-B53B-51B8510F99A5}" presName="parentRect" presStyleLbl="alignNode1" presStyleIdx="0" presStyleCnt="3"/>
      <dgm:spPr/>
    </dgm:pt>
    <dgm:pt modelId="{D48CF15E-C5DD-4AC2-849F-AD9C1FB77D69}" type="pres">
      <dgm:prSet presAssocID="{B132F7FF-5ADF-42AA-B53B-51B8510F99A5}" presName="adorn" presStyleLbl="fgAccFollow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11000" b="-11000"/>
          </a:stretch>
        </a:blipFill>
      </dgm:spPr>
    </dgm:pt>
    <dgm:pt modelId="{8282C27F-F5EC-4919-92A0-9E2D99352DF1}" type="pres">
      <dgm:prSet presAssocID="{BC499B56-256C-4DC7-8B83-A5BC4BEFBA9C}" presName="sibTrans" presStyleLbl="sibTrans2D1" presStyleIdx="0" presStyleCnt="0"/>
      <dgm:spPr/>
    </dgm:pt>
    <dgm:pt modelId="{3565C216-A44B-4289-AE0A-582CB80D8E26}" type="pres">
      <dgm:prSet presAssocID="{CC956852-8FDC-41AA-A4E6-4F1356BF8109}" presName="compNode" presStyleCnt="0"/>
      <dgm:spPr/>
    </dgm:pt>
    <dgm:pt modelId="{CCA37908-355A-41F9-8E7D-B1911D503E15}" type="pres">
      <dgm:prSet presAssocID="{CC956852-8FDC-41AA-A4E6-4F1356BF8109}" presName="childRect" presStyleLbl="bgAcc1" presStyleIdx="1" presStyleCnt="3">
        <dgm:presLayoutVars>
          <dgm:bulletEnabled val="1"/>
        </dgm:presLayoutVars>
      </dgm:prSet>
      <dgm:spPr/>
    </dgm:pt>
    <dgm:pt modelId="{A0745A1D-C073-4262-94F2-0F6186DD0E71}" type="pres">
      <dgm:prSet presAssocID="{CC956852-8FDC-41AA-A4E6-4F1356BF8109}" presName="parentText" presStyleLbl="node1" presStyleIdx="0" presStyleCnt="0">
        <dgm:presLayoutVars>
          <dgm:chMax val="0"/>
          <dgm:bulletEnabled val="1"/>
        </dgm:presLayoutVars>
      </dgm:prSet>
      <dgm:spPr/>
    </dgm:pt>
    <dgm:pt modelId="{CE9FC939-0FBC-48AC-B970-355082833C4D}" type="pres">
      <dgm:prSet presAssocID="{CC956852-8FDC-41AA-A4E6-4F1356BF8109}" presName="parentRect" presStyleLbl="alignNode1" presStyleIdx="1" presStyleCnt="3"/>
      <dgm:spPr/>
    </dgm:pt>
    <dgm:pt modelId="{A319DAEC-4EFE-417A-885E-32975649AFDF}" type="pres">
      <dgm:prSet presAssocID="{CC956852-8FDC-41AA-A4E6-4F1356BF8109}" presName="adorn" presStyleLbl="fgAccFollow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1000" r="-11000"/>
          </a:stretch>
        </a:blipFill>
      </dgm:spPr>
    </dgm:pt>
    <dgm:pt modelId="{197E44E1-B909-4BBE-B37B-1278E725B92B}" type="pres">
      <dgm:prSet presAssocID="{5B02F920-E0F9-453F-85EF-41442B2655F0}" presName="sibTrans" presStyleLbl="sibTrans2D1" presStyleIdx="0" presStyleCnt="0"/>
      <dgm:spPr/>
    </dgm:pt>
    <dgm:pt modelId="{57855686-13BE-4C57-8F72-B9BEB7B877D4}" type="pres">
      <dgm:prSet presAssocID="{3AEF6AB9-E3F1-4E6F-9002-CF688E8ECEAA}" presName="compNode" presStyleCnt="0"/>
      <dgm:spPr/>
    </dgm:pt>
    <dgm:pt modelId="{F05A01F6-534D-411D-AE6D-A1D8EA7618C4}" type="pres">
      <dgm:prSet presAssocID="{3AEF6AB9-E3F1-4E6F-9002-CF688E8ECEAA}" presName="childRect" presStyleLbl="bgAcc1" presStyleIdx="2" presStyleCnt="3">
        <dgm:presLayoutVars>
          <dgm:bulletEnabled val="1"/>
        </dgm:presLayoutVars>
      </dgm:prSet>
      <dgm:spPr/>
    </dgm:pt>
    <dgm:pt modelId="{EE516800-1A60-4832-95AC-7DAAE8F80A5C}" type="pres">
      <dgm:prSet presAssocID="{3AEF6AB9-E3F1-4E6F-9002-CF688E8ECEAA}" presName="parentText" presStyleLbl="node1" presStyleIdx="0" presStyleCnt="0">
        <dgm:presLayoutVars>
          <dgm:chMax val="0"/>
          <dgm:bulletEnabled val="1"/>
        </dgm:presLayoutVars>
      </dgm:prSet>
      <dgm:spPr/>
    </dgm:pt>
    <dgm:pt modelId="{B5E8A584-053A-4E02-8B0A-57F6375E79D1}" type="pres">
      <dgm:prSet presAssocID="{3AEF6AB9-E3F1-4E6F-9002-CF688E8ECEAA}" presName="parentRect" presStyleLbl="alignNode1" presStyleIdx="2" presStyleCnt="3"/>
      <dgm:spPr/>
    </dgm:pt>
    <dgm:pt modelId="{FAF134C9-F3BC-4D00-B59E-33FDC42A5F46}" type="pres">
      <dgm:prSet presAssocID="{3AEF6AB9-E3F1-4E6F-9002-CF688E8ECEAA}" presName="adorn" presStyleLbl="fgAccFollow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pt>
  </dgm:ptLst>
  <dgm:cxnLst>
    <dgm:cxn modelId="{483B1004-27A7-42CB-9954-C367BF7060D1}" type="presOf" srcId="{3AEF6AB9-E3F1-4E6F-9002-CF688E8ECEAA}" destId="{B5E8A584-053A-4E02-8B0A-57F6375E79D1}" srcOrd="1" destOrd="0" presId="urn:microsoft.com/office/officeart/2005/8/layout/bList2"/>
    <dgm:cxn modelId="{E7C4F80E-16F5-41AC-B1F5-01EF84599B16}" srcId="{70FBA8D2-56B1-4991-B90A-C7DE6B356DF5}" destId="{B132F7FF-5ADF-42AA-B53B-51B8510F99A5}" srcOrd="0" destOrd="0" parTransId="{E09A4629-F494-4C38-A718-740729C97171}" sibTransId="{BC499B56-256C-4DC7-8B83-A5BC4BEFBA9C}"/>
    <dgm:cxn modelId="{8583A416-65DA-4BF6-BBA4-D8EEA910AEBF}" type="presOf" srcId="{3718B845-EA44-4FA1-BFDE-E28890E3E25B}" destId="{CCA37908-355A-41F9-8E7D-B1911D503E15}" srcOrd="0" destOrd="5" presId="urn:microsoft.com/office/officeart/2005/8/layout/bList2"/>
    <dgm:cxn modelId="{51063519-162D-4450-86B4-54A5E8037B57}" srcId="{CC956852-8FDC-41AA-A4E6-4F1356BF8109}" destId="{C6E734A9-C966-46C8-A7AB-615EF349E825}" srcOrd="0" destOrd="0" parTransId="{0F525AD9-909B-48EF-AB70-FA5C5485D770}" sibTransId="{F161A513-8B56-4CCB-BF9B-9407EC13364D}"/>
    <dgm:cxn modelId="{FE01EB1D-A32B-4B83-9052-8E8A2F9BECFD}" type="presOf" srcId="{B132F7FF-5ADF-42AA-B53B-51B8510F99A5}" destId="{295EDFBE-7CC5-4E0C-B883-EE43277EBB96}" srcOrd="1" destOrd="0" presId="urn:microsoft.com/office/officeart/2005/8/layout/bList2"/>
    <dgm:cxn modelId="{380B6E21-C949-4171-93A7-86E4D7CBD4E4}" type="presOf" srcId="{3AEF6AB9-E3F1-4E6F-9002-CF688E8ECEAA}" destId="{EE516800-1A60-4832-95AC-7DAAE8F80A5C}" srcOrd="0" destOrd="0" presId="urn:microsoft.com/office/officeart/2005/8/layout/bList2"/>
    <dgm:cxn modelId="{78942124-2840-49E4-8456-768E697C44D3}" type="presOf" srcId="{CC956852-8FDC-41AA-A4E6-4F1356BF8109}" destId="{CE9FC939-0FBC-48AC-B970-355082833C4D}" srcOrd="1" destOrd="0" presId="urn:microsoft.com/office/officeart/2005/8/layout/bList2"/>
    <dgm:cxn modelId="{FFFB0425-0A4D-43BB-83CD-B0B2678B0D1A}" type="presOf" srcId="{BC499B56-256C-4DC7-8B83-A5BC4BEFBA9C}" destId="{8282C27F-F5EC-4919-92A0-9E2D99352DF1}" srcOrd="0" destOrd="0" presId="urn:microsoft.com/office/officeart/2005/8/layout/bList2"/>
    <dgm:cxn modelId="{C6945A2B-28EF-4251-85D5-3E0B178F8D14}" srcId="{CC956852-8FDC-41AA-A4E6-4F1356BF8109}" destId="{1C15CF12-D306-4893-9DE0-04BDFD85B820}" srcOrd="3" destOrd="0" parTransId="{1D5CE19B-775D-4709-8C89-463CC7F84570}" sibTransId="{28BB6B0D-DB9C-436E-8599-860CF945C319}"/>
    <dgm:cxn modelId="{D4938830-DF26-4DDC-8CB0-4BB57E495BA7}" type="presOf" srcId="{22CE5C2A-81F6-412D-9F03-E406F723A5FB}" destId="{CCA37908-355A-41F9-8E7D-B1911D503E15}" srcOrd="0" destOrd="4" presId="urn:microsoft.com/office/officeart/2005/8/layout/bList2"/>
    <dgm:cxn modelId="{8E8EAB33-BFEB-4ECD-A061-BCF9FAAC80EE}" type="presOf" srcId="{287B9CC3-FDAE-44D0-B4FF-594057ED22F1}" destId="{CCA37908-355A-41F9-8E7D-B1911D503E15}" srcOrd="0" destOrd="7" presId="urn:microsoft.com/office/officeart/2005/8/layout/bList2"/>
    <dgm:cxn modelId="{ED3EBA36-0940-42B4-96B1-F022462E79E7}" type="presOf" srcId="{C6E734A9-C966-46C8-A7AB-615EF349E825}" destId="{CCA37908-355A-41F9-8E7D-B1911D503E15}" srcOrd="0" destOrd="0" presId="urn:microsoft.com/office/officeart/2005/8/layout/bList2"/>
    <dgm:cxn modelId="{81543038-ED06-44B1-BACA-3487055C5304}" type="presOf" srcId="{61988709-EACE-4FE0-9CBC-37935DB24B61}" destId="{F05A01F6-534D-411D-AE6D-A1D8EA7618C4}" srcOrd="0" destOrd="0" presId="urn:microsoft.com/office/officeart/2005/8/layout/bList2"/>
    <dgm:cxn modelId="{E7E7BD3B-337B-46FF-BCDB-29855691D1E1}" srcId="{77118508-8510-4520-AC18-6F39D6AFBC3C}" destId="{741FE49F-7A2D-467F-84F7-B73A2CA352EB}" srcOrd="0" destOrd="0" parTransId="{A6192357-6AFD-4E1B-93F2-AD9ACF52C12C}" sibTransId="{CB3FAF67-C5A2-4511-95F6-4A4C162EB871}"/>
    <dgm:cxn modelId="{414E0A5F-A86B-4A3F-9EA3-E618A13E2F51}" srcId="{3AEF6AB9-E3F1-4E6F-9002-CF688E8ECEAA}" destId="{61988709-EACE-4FE0-9CBC-37935DB24B61}" srcOrd="0" destOrd="0" parTransId="{4E24E5F2-DDC3-4BAA-ADE0-BC22D9180575}" sibTransId="{0FBCF16E-F68E-4F17-AC59-DFFE32FEEB02}"/>
    <dgm:cxn modelId="{F02EDD5F-904D-459A-AA3D-7885BA3CC2BB}" type="presOf" srcId="{050A1C09-F739-43AC-A7D4-BAC5E7CF7856}" destId="{CCA37908-355A-41F9-8E7D-B1911D503E15}" srcOrd="0" destOrd="3" presId="urn:microsoft.com/office/officeart/2005/8/layout/bList2"/>
    <dgm:cxn modelId="{6DF30160-A697-417A-AF70-8FD1BBA81255}" srcId="{8684BBD1-99CB-489B-B091-A8FF271800D6}" destId="{FF7064D3-03E5-4CEC-A468-E56EF0C0D8EB}" srcOrd="0" destOrd="0" parTransId="{3910CF34-2923-4907-AA8A-037BCEC1CE93}" sibTransId="{FE24277C-C551-4473-845A-807C6EA8A45E}"/>
    <dgm:cxn modelId="{EA146A47-95FC-4859-B0AC-A0CCB1654992}" srcId="{0D744B60-9D9A-4E3D-999F-536FCA5B235A}" destId="{22CE5C2A-81F6-412D-9F03-E406F723A5FB}" srcOrd="2" destOrd="0" parTransId="{04717AC9-B552-422A-B943-E9A865663AAB}" sibTransId="{81D3CD27-45C0-40B5-B38B-6688BB1B8A89}"/>
    <dgm:cxn modelId="{995DC168-6F78-4F04-A6A2-98CCC3246158}" type="presOf" srcId="{5B02F920-E0F9-453F-85EF-41442B2655F0}" destId="{197E44E1-B909-4BBE-B37B-1278E725B92B}" srcOrd="0" destOrd="0" presId="urn:microsoft.com/office/officeart/2005/8/layout/bList2"/>
    <dgm:cxn modelId="{3C94D46A-E62D-4F0D-A18B-11EDBC85C1EC}" type="presOf" srcId="{4B50A760-8FBC-4937-B839-4FD54D7E6E10}" destId="{25ED0765-61DE-4D2E-95B3-1D927D322C46}" srcOrd="0" destOrd="4" presId="urn:microsoft.com/office/officeart/2005/8/layout/bList2"/>
    <dgm:cxn modelId="{EF2DBE6C-D959-4909-A57E-111870CA1811}" type="presOf" srcId="{1C15CF12-D306-4893-9DE0-04BDFD85B820}" destId="{CCA37908-355A-41F9-8E7D-B1911D503E15}" srcOrd="0" destOrd="6" presId="urn:microsoft.com/office/officeart/2005/8/layout/bList2"/>
    <dgm:cxn modelId="{AFCA724F-2B93-4BCB-8BF4-B82D0DAB8578}" type="presOf" srcId="{741FE49F-7A2D-467F-84F7-B73A2CA352EB}" destId="{25ED0765-61DE-4D2E-95B3-1D927D322C46}" srcOrd="0" destOrd="3" presId="urn:microsoft.com/office/officeart/2005/8/layout/bList2"/>
    <dgm:cxn modelId="{9A3D584F-7757-4ECD-8F3C-BEB53F4CDCFD}" srcId="{CC956852-8FDC-41AA-A4E6-4F1356BF8109}" destId="{0D744B60-9D9A-4E3D-999F-536FCA5B235A}" srcOrd="1" destOrd="0" parTransId="{DF120607-D26A-46D6-905F-CE5177F5F7AA}" sibTransId="{31ABEC68-CFE8-4502-BE58-D4FC81FE12A2}"/>
    <dgm:cxn modelId="{81B5894F-BDCE-45DC-AD64-9978EE11707A}" type="presOf" srcId="{B132F7FF-5ADF-42AA-B53B-51B8510F99A5}" destId="{2FB7B4D7-298E-48E5-B767-59D7AE0571C9}" srcOrd="0" destOrd="0" presId="urn:microsoft.com/office/officeart/2005/8/layout/bList2"/>
    <dgm:cxn modelId="{02A0E171-7AE4-4090-BF7B-339976809D52}" type="presOf" srcId="{8684BBD1-99CB-489B-B091-A8FF271800D6}" destId="{25ED0765-61DE-4D2E-95B3-1D927D322C46}" srcOrd="0" destOrd="0" presId="urn:microsoft.com/office/officeart/2005/8/layout/bList2"/>
    <dgm:cxn modelId="{2023E551-CB41-43CF-AE84-253CA57A50EB}" srcId="{B132F7FF-5ADF-42AA-B53B-51B8510F99A5}" destId="{8684BBD1-99CB-489B-B091-A8FF271800D6}" srcOrd="0" destOrd="0" parTransId="{BAC98053-19DC-435C-9713-896F9B14B402}" sibTransId="{F36D6EF8-3CF3-4683-8C81-56B95047FCF2}"/>
    <dgm:cxn modelId="{2801DD86-85E5-4F48-B31C-9A4D6E3EA84E}" srcId="{70FBA8D2-56B1-4991-B90A-C7DE6B356DF5}" destId="{CC956852-8FDC-41AA-A4E6-4F1356BF8109}" srcOrd="1" destOrd="0" parTransId="{90E546E9-7AB0-48BE-A3F6-025D54A46F73}" sibTransId="{5B02F920-E0F9-453F-85EF-41442B2655F0}"/>
    <dgm:cxn modelId="{823E898C-E6D6-422E-AF04-B806A5802CD2}" type="presOf" srcId="{B459A3AE-9136-403A-863A-3DEC7E20A21B}" destId="{CCA37908-355A-41F9-8E7D-B1911D503E15}" srcOrd="0" destOrd="2" presId="urn:microsoft.com/office/officeart/2005/8/layout/bList2"/>
    <dgm:cxn modelId="{FC8EBD8E-0B37-40FB-994A-488BD39A995C}" type="presOf" srcId="{1C266100-8629-4B21-AE3C-7951E1CC4776}" destId="{F05A01F6-534D-411D-AE6D-A1D8EA7618C4}" srcOrd="0" destOrd="1" presId="urn:microsoft.com/office/officeart/2005/8/layout/bList2"/>
    <dgm:cxn modelId="{16CD0B91-8D7D-4200-A065-6E28B15A3585}" type="presOf" srcId="{70FBA8D2-56B1-4991-B90A-C7DE6B356DF5}" destId="{E9CCE4C8-2970-42E5-A82C-5D6F6C1C131E}" srcOrd="0" destOrd="0" presId="urn:microsoft.com/office/officeart/2005/8/layout/bList2"/>
    <dgm:cxn modelId="{BA4F5A9C-CB33-44B6-B609-6F85AE24B251}" srcId="{77118508-8510-4520-AC18-6F39D6AFBC3C}" destId="{4B50A760-8FBC-4937-B839-4FD54D7E6E10}" srcOrd="1" destOrd="0" parTransId="{F2132012-EFDA-46D7-894F-440A860FF6F8}" sibTransId="{73CC9056-36AB-4A09-A594-A72A13E67B6C}"/>
    <dgm:cxn modelId="{6F18B8A6-16FF-43BB-912D-425395CCCDE2}" srcId="{0D744B60-9D9A-4E3D-999F-536FCA5B235A}" destId="{050A1C09-F739-43AC-A7D4-BAC5E7CF7856}" srcOrd="1" destOrd="0" parTransId="{F11F6C0A-3F6C-43F5-B1A7-FB7FF8203033}" sibTransId="{95059246-9C79-4F84-9971-044E0336A718}"/>
    <dgm:cxn modelId="{746236A9-10ED-48F5-9AE7-E1E440415642}" srcId="{CC956852-8FDC-41AA-A4E6-4F1356BF8109}" destId="{287B9CC3-FDAE-44D0-B4FF-594057ED22F1}" srcOrd="4" destOrd="0" parTransId="{F25B698E-F3A5-41C4-B167-1DCC72C0088C}" sibTransId="{267296E5-6380-4DCC-8EC9-CFF9A9DDF905}"/>
    <dgm:cxn modelId="{1EB9CCAC-0B24-4026-ABF0-B17EDD7DD66F}" type="presOf" srcId="{CC956852-8FDC-41AA-A4E6-4F1356BF8109}" destId="{A0745A1D-C073-4262-94F2-0F6186DD0E71}" srcOrd="0" destOrd="0" presId="urn:microsoft.com/office/officeart/2005/8/layout/bList2"/>
    <dgm:cxn modelId="{AB872EB0-F616-40B6-81D0-0CC31C0DA8B6}" type="presOf" srcId="{FF7064D3-03E5-4CEC-A468-E56EF0C0D8EB}" destId="{25ED0765-61DE-4D2E-95B3-1D927D322C46}" srcOrd="0" destOrd="1" presId="urn:microsoft.com/office/officeart/2005/8/layout/bList2"/>
    <dgm:cxn modelId="{83423FBC-8D82-4E90-8F61-D214AE1797D3}" srcId="{70FBA8D2-56B1-4991-B90A-C7DE6B356DF5}" destId="{3AEF6AB9-E3F1-4E6F-9002-CF688E8ECEAA}" srcOrd="2" destOrd="0" parTransId="{7D481EC4-6A0F-430E-B5F5-BBEBF3FECBD9}" sibTransId="{803F1F5E-5615-47F6-AB92-B696CADE6B47}"/>
    <dgm:cxn modelId="{F18E72E5-34D0-4B8A-8E87-9D5C359DAA18}" srcId="{CC956852-8FDC-41AA-A4E6-4F1356BF8109}" destId="{3718B845-EA44-4FA1-BFDE-E28890E3E25B}" srcOrd="2" destOrd="0" parTransId="{C272E60F-F312-4459-8D47-7E9C5BADD4E3}" sibTransId="{494EE8C3-A9A4-44B2-AB6E-04A033191B52}"/>
    <dgm:cxn modelId="{5E02A8E7-52C9-49DF-BFF9-03B22B0450D1}" srcId="{0D744B60-9D9A-4E3D-999F-536FCA5B235A}" destId="{B459A3AE-9136-403A-863A-3DEC7E20A21B}" srcOrd="0" destOrd="0" parTransId="{67AAF2FB-143F-4837-A35F-22C4AC568414}" sibTransId="{037F2993-5305-4659-974F-84FBD95316E4}"/>
    <dgm:cxn modelId="{6367B0E8-5EA3-4E98-9A47-FE77E863A82F}" type="presOf" srcId="{0D744B60-9D9A-4E3D-999F-536FCA5B235A}" destId="{CCA37908-355A-41F9-8E7D-B1911D503E15}" srcOrd="0" destOrd="1" presId="urn:microsoft.com/office/officeart/2005/8/layout/bList2"/>
    <dgm:cxn modelId="{25F93EE9-6385-481E-AC22-B7C4CB6AB8C1}" srcId="{3AEF6AB9-E3F1-4E6F-9002-CF688E8ECEAA}" destId="{1C266100-8629-4B21-AE3C-7951E1CC4776}" srcOrd="1" destOrd="0" parTransId="{CD434BB8-2CA1-47DD-AA93-D8020F19AE62}" sibTransId="{AA502F06-8175-4D6A-8C3C-EF55B4F76CA0}"/>
    <dgm:cxn modelId="{81F5A9F5-BCA6-47A5-9D27-731F7D4553F8}" srcId="{B132F7FF-5ADF-42AA-B53B-51B8510F99A5}" destId="{77118508-8510-4520-AC18-6F39D6AFBC3C}" srcOrd="1" destOrd="0" parTransId="{0003B1CA-0709-4484-8532-AB4D7140FFB6}" sibTransId="{CE325941-31F6-4697-BC14-3990C2E45BC7}"/>
    <dgm:cxn modelId="{77DE4AFE-7475-4B48-B6CC-5E78EC2A2D6D}" type="presOf" srcId="{77118508-8510-4520-AC18-6F39D6AFBC3C}" destId="{25ED0765-61DE-4D2E-95B3-1D927D322C46}" srcOrd="0" destOrd="2" presId="urn:microsoft.com/office/officeart/2005/8/layout/bList2"/>
    <dgm:cxn modelId="{DECC4A19-9864-4ECB-88E5-781C7229676F}" type="presParOf" srcId="{E9CCE4C8-2970-42E5-A82C-5D6F6C1C131E}" destId="{71142FBB-7E3A-4162-9D19-013601760BDD}" srcOrd="0" destOrd="0" presId="urn:microsoft.com/office/officeart/2005/8/layout/bList2"/>
    <dgm:cxn modelId="{345EFCFD-01C0-4D70-8C02-4D4D9B46BF9E}" type="presParOf" srcId="{71142FBB-7E3A-4162-9D19-013601760BDD}" destId="{25ED0765-61DE-4D2E-95B3-1D927D322C46}" srcOrd="0" destOrd="0" presId="urn:microsoft.com/office/officeart/2005/8/layout/bList2"/>
    <dgm:cxn modelId="{C2EB4389-EF3A-4E0C-B8A1-D2E7AFEB4AA4}" type="presParOf" srcId="{71142FBB-7E3A-4162-9D19-013601760BDD}" destId="{2FB7B4D7-298E-48E5-B767-59D7AE0571C9}" srcOrd="1" destOrd="0" presId="urn:microsoft.com/office/officeart/2005/8/layout/bList2"/>
    <dgm:cxn modelId="{906929C6-0276-434C-9061-A85611DBD956}" type="presParOf" srcId="{71142FBB-7E3A-4162-9D19-013601760BDD}" destId="{295EDFBE-7CC5-4E0C-B883-EE43277EBB96}" srcOrd="2" destOrd="0" presId="urn:microsoft.com/office/officeart/2005/8/layout/bList2"/>
    <dgm:cxn modelId="{02CC0E97-71B7-4A7E-8962-C36A0E1D4D9A}" type="presParOf" srcId="{71142FBB-7E3A-4162-9D19-013601760BDD}" destId="{D48CF15E-C5DD-4AC2-849F-AD9C1FB77D69}" srcOrd="3" destOrd="0" presId="urn:microsoft.com/office/officeart/2005/8/layout/bList2"/>
    <dgm:cxn modelId="{2BCD0665-7091-4192-9EFC-C86FDD01B48B}" type="presParOf" srcId="{E9CCE4C8-2970-42E5-A82C-5D6F6C1C131E}" destId="{8282C27F-F5EC-4919-92A0-9E2D99352DF1}" srcOrd="1" destOrd="0" presId="urn:microsoft.com/office/officeart/2005/8/layout/bList2"/>
    <dgm:cxn modelId="{3C5224C0-C7DE-4511-AE31-B309006E5774}" type="presParOf" srcId="{E9CCE4C8-2970-42E5-A82C-5D6F6C1C131E}" destId="{3565C216-A44B-4289-AE0A-582CB80D8E26}" srcOrd="2" destOrd="0" presId="urn:microsoft.com/office/officeart/2005/8/layout/bList2"/>
    <dgm:cxn modelId="{B2FF683E-0758-4693-9E19-460F867D8F3A}" type="presParOf" srcId="{3565C216-A44B-4289-AE0A-582CB80D8E26}" destId="{CCA37908-355A-41F9-8E7D-B1911D503E15}" srcOrd="0" destOrd="0" presId="urn:microsoft.com/office/officeart/2005/8/layout/bList2"/>
    <dgm:cxn modelId="{C05B9275-0131-4330-90A1-91CEF5A17A26}" type="presParOf" srcId="{3565C216-A44B-4289-AE0A-582CB80D8E26}" destId="{A0745A1D-C073-4262-94F2-0F6186DD0E71}" srcOrd="1" destOrd="0" presId="urn:microsoft.com/office/officeart/2005/8/layout/bList2"/>
    <dgm:cxn modelId="{70EAA732-57BB-4F04-9F4E-554763F45AF6}" type="presParOf" srcId="{3565C216-A44B-4289-AE0A-582CB80D8E26}" destId="{CE9FC939-0FBC-48AC-B970-355082833C4D}" srcOrd="2" destOrd="0" presId="urn:microsoft.com/office/officeart/2005/8/layout/bList2"/>
    <dgm:cxn modelId="{443A2B83-694D-4A80-BC90-AB36AE324FC1}" type="presParOf" srcId="{3565C216-A44B-4289-AE0A-582CB80D8E26}" destId="{A319DAEC-4EFE-417A-885E-32975649AFDF}" srcOrd="3" destOrd="0" presId="urn:microsoft.com/office/officeart/2005/8/layout/bList2"/>
    <dgm:cxn modelId="{DC264D1B-4F7F-45D6-B820-0F5E99A77324}" type="presParOf" srcId="{E9CCE4C8-2970-42E5-A82C-5D6F6C1C131E}" destId="{197E44E1-B909-4BBE-B37B-1278E725B92B}" srcOrd="3" destOrd="0" presId="urn:microsoft.com/office/officeart/2005/8/layout/bList2"/>
    <dgm:cxn modelId="{E57691B8-2224-4E65-8098-F06421254CA2}" type="presParOf" srcId="{E9CCE4C8-2970-42E5-A82C-5D6F6C1C131E}" destId="{57855686-13BE-4C57-8F72-B9BEB7B877D4}" srcOrd="4" destOrd="0" presId="urn:microsoft.com/office/officeart/2005/8/layout/bList2"/>
    <dgm:cxn modelId="{E95984FD-2176-4E73-AC23-2A9492418360}" type="presParOf" srcId="{57855686-13BE-4C57-8F72-B9BEB7B877D4}" destId="{F05A01F6-534D-411D-AE6D-A1D8EA7618C4}" srcOrd="0" destOrd="0" presId="urn:microsoft.com/office/officeart/2005/8/layout/bList2"/>
    <dgm:cxn modelId="{04587898-4B8E-41E5-9D57-F3EC8E99DA1D}" type="presParOf" srcId="{57855686-13BE-4C57-8F72-B9BEB7B877D4}" destId="{EE516800-1A60-4832-95AC-7DAAE8F80A5C}" srcOrd="1" destOrd="0" presId="urn:microsoft.com/office/officeart/2005/8/layout/bList2"/>
    <dgm:cxn modelId="{ED87AAA8-3319-4F3F-8D29-1887E6858E55}" type="presParOf" srcId="{57855686-13BE-4C57-8F72-B9BEB7B877D4}" destId="{B5E8A584-053A-4E02-8B0A-57F6375E79D1}" srcOrd="2" destOrd="0" presId="urn:microsoft.com/office/officeart/2005/8/layout/bList2"/>
    <dgm:cxn modelId="{1DCCD027-479C-419B-974D-9F017ED58410}" type="presParOf" srcId="{57855686-13BE-4C57-8F72-B9BEB7B877D4}" destId="{FAF134C9-F3BC-4D00-B59E-33FDC42A5F46}"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958BF0-135B-4019-A8C0-531265781AB7}"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fr-FR"/>
        </a:p>
      </dgm:t>
    </dgm:pt>
    <dgm:pt modelId="{DDEC104B-A35B-4822-B361-8F448D7ED9DC}">
      <dgm:prSet phldrT="[Texte]" custT="1"/>
      <dgm:spPr/>
      <dgm:t>
        <a:bodyPr/>
        <a:lstStyle/>
        <a:p>
          <a:r>
            <a:rPr lang="fr-FR" sz="2000" dirty="0"/>
            <a:t>sélectionner la bonne instance EC2</a:t>
          </a:r>
        </a:p>
      </dgm:t>
    </dgm:pt>
    <dgm:pt modelId="{A2D8D515-4586-49EB-9329-8A269CAE67AE}" type="parTrans" cxnId="{D576A13D-D070-4B60-8C1D-10A3B1B12B40}">
      <dgm:prSet/>
      <dgm:spPr/>
      <dgm:t>
        <a:bodyPr/>
        <a:lstStyle/>
        <a:p>
          <a:endParaRPr lang="fr-FR" sz="1600"/>
        </a:p>
      </dgm:t>
    </dgm:pt>
    <dgm:pt modelId="{54ABC05B-A78C-4453-843D-4920227C15CE}" type="sibTrans" cxnId="{D576A13D-D070-4B60-8C1D-10A3B1B12B40}">
      <dgm:prSet/>
      <dgm:spPr/>
      <dgm:t>
        <a:bodyPr/>
        <a:lstStyle/>
        <a:p>
          <a:endParaRPr lang="fr-FR" sz="1600"/>
        </a:p>
      </dgm:t>
    </dgm:pt>
    <dgm:pt modelId="{CE74614E-8102-4ADB-9DCA-F9C7BAA7F71E}">
      <dgm:prSet custT="1"/>
      <dgm:spPr/>
      <dgm:t>
        <a:bodyPr/>
        <a:lstStyle/>
        <a:p>
          <a:r>
            <a:rPr lang="fr-FR" sz="2000" dirty="0"/>
            <a:t>créer un groupe de sécurité</a:t>
          </a:r>
        </a:p>
      </dgm:t>
    </dgm:pt>
    <dgm:pt modelId="{81EA7FAB-FDFB-4CE1-B6F1-6727519DF169}" type="parTrans" cxnId="{63F48668-1B8F-4DAB-AD97-9B54EBA1B350}">
      <dgm:prSet/>
      <dgm:spPr/>
      <dgm:t>
        <a:bodyPr/>
        <a:lstStyle/>
        <a:p>
          <a:endParaRPr lang="fr-FR" sz="1600"/>
        </a:p>
      </dgm:t>
    </dgm:pt>
    <dgm:pt modelId="{DE8B70CD-4F83-4E9B-8E4F-7E2D58267C25}" type="sibTrans" cxnId="{63F48668-1B8F-4DAB-AD97-9B54EBA1B350}">
      <dgm:prSet/>
      <dgm:spPr/>
      <dgm:t>
        <a:bodyPr/>
        <a:lstStyle/>
        <a:p>
          <a:endParaRPr lang="fr-FR" sz="1600"/>
        </a:p>
      </dgm:t>
    </dgm:pt>
    <dgm:pt modelId="{64D24B8F-1789-4BE0-BF4D-4D7AF3B5C111}">
      <dgm:prSet custT="1"/>
      <dgm:spPr/>
      <dgm:t>
        <a:bodyPr/>
        <a:lstStyle/>
        <a:p>
          <a:r>
            <a:rPr lang="fr-FR" sz="2000" dirty="0"/>
            <a:t>installer </a:t>
          </a:r>
          <a:r>
            <a:rPr lang="fr-FR" sz="2000" dirty="0" err="1"/>
            <a:t>PuttY</a:t>
          </a:r>
          <a:endParaRPr lang="fr-FR" sz="2000" dirty="0"/>
        </a:p>
      </dgm:t>
    </dgm:pt>
    <dgm:pt modelId="{A1381015-863B-4E90-BD72-8CBBD6E54F61}" type="parTrans" cxnId="{4DD6D0E7-3256-4C9B-8C4E-07439B016848}">
      <dgm:prSet/>
      <dgm:spPr/>
      <dgm:t>
        <a:bodyPr/>
        <a:lstStyle/>
        <a:p>
          <a:endParaRPr lang="fr-FR" sz="1600"/>
        </a:p>
      </dgm:t>
    </dgm:pt>
    <dgm:pt modelId="{5ADAAA98-FBD8-4AE6-8E6D-AB34CA4CD3A6}" type="sibTrans" cxnId="{4DD6D0E7-3256-4C9B-8C4E-07439B016848}">
      <dgm:prSet/>
      <dgm:spPr/>
      <dgm:t>
        <a:bodyPr/>
        <a:lstStyle/>
        <a:p>
          <a:endParaRPr lang="fr-FR" sz="1600"/>
        </a:p>
      </dgm:t>
    </dgm:pt>
    <dgm:pt modelId="{E28E3C73-AE9F-4C42-8281-B8C8B0486251}">
      <dgm:prSet custT="1"/>
      <dgm:spPr/>
      <dgm:t>
        <a:bodyPr/>
        <a:lstStyle/>
        <a:p>
          <a:r>
            <a:rPr lang="fr-FR" sz="2000" dirty="0"/>
            <a:t>créer un </a:t>
          </a:r>
          <a:r>
            <a:rPr lang="fr-FR" sz="2000" dirty="0" err="1"/>
            <a:t>bucket</a:t>
          </a:r>
          <a:r>
            <a:rPr lang="fr-FR" sz="2000" dirty="0"/>
            <a:t> S3</a:t>
          </a:r>
        </a:p>
      </dgm:t>
    </dgm:pt>
    <dgm:pt modelId="{5CF95829-942C-4E78-98D4-025C5EAF81FC}" type="parTrans" cxnId="{30337655-2AD5-4EE7-B1F3-F31BBAF1E193}">
      <dgm:prSet/>
      <dgm:spPr/>
      <dgm:t>
        <a:bodyPr/>
        <a:lstStyle/>
        <a:p>
          <a:endParaRPr lang="fr-FR" sz="1600"/>
        </a:p>
      </dgm:t>
    </dgm:pt>
    <dgm:pt modelId="{31FC3991-F76A-49E2-BA7F-7F958AABA3FE}" type="sibTrans" cxnId="{30337655-2AD5-4EE7-B1F3-F31BBAF1E193}">
      <dgm:prSet/>
      <dgm:spPr/>
      <dgm:t>
        <a:bodyPr/>
        <a:lstStyle/>
        <a:p>
          <a:endParaRPr lang="fr-FR" sz="1600"/>
        </a:p>
      </dgm:t>
    </dgm:pt>
    <dgm:pt modelId="{42E2E2F9-559D-408B-8EFE-FE24E5ECFD74}">
      <dgm:prSet custT="1"/>
      <dgm:spPr/>
      <dgm:t>
        <a:bodyPr/>
        <a:lstStyle/>
        <a:p>
          <a:r>
            <a:rPr lang="fr-FR" sz="2000" dirty="0"/>
            <a:t>créer un AMI user et bien garder les clés access et </a:t>
          </a:r>
          <a:r>
            <a:rPr lang="fr-FR" sz="2000" dirty="0" err="1"/>
            <a:t>private</a:t>
          </a:r>
          <a:r>
            <a:rPr lang="fr-FR" sz="2000" dirty="0"/>
            <a:t>,</a:t>
          </a:r>
        </a:p>
      </dgm:t>
    </dgm:pt>
    <dgm:pt modelId="{86D6F112-775C-4A6E-9BB5-20AB960F0871}" type="parTrans" cxnId="{0B65805D-A853-439F-993A-24C4C1604AED}">
      <dgm:prSet/>
      <dgm:spPr/>
      <dgm:t>
        <a:bodyPr/>
        <a:lstStyle/>
        <a:p>
          <a:endParaRPr lang="fr-FR" sz="1600"/>
        </a:p>
      </dgm:t>
    </dgm:pt>
    <dgm:pt modelId="{420D8E22-6122-484D-8AB0-407EB135DAB9}" type="sibTrans" cxnId="{0B65805D-A853-439F-993A-24C4C1604AED}">
      <dgm:prSet/>
      <dgm:spPr/>
      <dgm:t>
        <a:bodyPr/>
        <a:lstStyle/>
        <a:p>
          <a:endParaRPr lang="fr-FR" sz="1600"/>
        </a:p>
      </dgm:t>
    </dgm:pt>
    <dgm:pt modelId="{D5733B1A-85A5-433E-BCED-788157B52028}">
      <dgm:prSet custT="1"/>
      <dgm:spPr/>
      <dgm:t>
        <a:bodyPr/>
        <a:lstStyle/>
        <a:p>
          <a:r>
            <a:rPr lang="fr-FR" sz="2000" dirty="0"/>
            <a:t>Dans le serveur EC2, tout en ligne de commande, installer les packages</a:t>
          </a:r>
        </a:p>
      </dgm:t>
    </dgm:pt>
    <dgm:pt modelId="{7A9A919F-B3F9-4E42-8F15-5A347B67A649}" type="parTrans" cxnId="{0CFD0472-FC90-42D6-92C9-CFCEE5A68F0A}">
      <dgm:prSet/>
      <dgm:spPr/>
      <dgm:t>
        <a:bodyPr/>
        <a:lstStyle/>
        <a:p>
          <a:endParaRPr lang="fr-FR" sz="1600"/>
        </a:p>
      </dgm:t>
    </dgm:pt>
    <dgm:pt modelId="{C2D8A224-0930-44AC-9FEF-0579D3FC4C59}" type="sibTrans" cxnId="{0CFD0472-FC90-42D6-92C9-CFCEE5A68F0A}">
      <dgm:prSet/>
      <dgm:spPr/>
      <dgm:t>
        <a:bodyPr/>
        <a:lstStyle/>
        <a:p>
          <a:endParaRPr lang="fr-FR" sz="1600"/>
        </a:p>
      </dgm:t>
    </dgm:pt>
    <dgm:pt modelId="{D971D5A4-FCAD-4939-B256-BF14CE0AF087}">
      <dgm:prSet phldrT="[Texte]" custT="1"/>
      <dgm:spPr/>
      <dgm:t>
        <a:bodyPr/>
        <a:lstStyle/>
        <a:p>
          <a:r>
            <a:rPr lang="fr-FR" sz="1600" dirty="0"/>
            <a:t>avec la bonne mémoire et</a:t>
          </a:r>
        </a:p>
      </dgm:t>
    </dgm:pt>
    <dgm:pt modelId="{888FB332-7292-4136-831F-BE62DB090545}" type="parTrans" cxnId="{ED855203-9F04-4E44-AE36-4F3F43D4F590}">
      <dgm:prSet/>
      <dgm:spPr/>
      <dgm:t>
        <a:bodyPr/>
        <a:lstStyle/>
        <a:p>
          <a:endParaRPr lang="fr-FR" sz="1600"/>
        </a:p>
      </dgm:t>
    </dgm:pt>
    <dgm:pt modelId="{44A545DC-3EDA-4BFA-963D-BE6CD65B55EE}" type="sibTrans" cxnId="{ED855203-9F04-4E44-AE36-4F3F43D4F590}">
      <dgm:prSet/>
      <dgm:spPr/>
      <dgm:t>
        <a:bodyPr/>
        <a:lstStyle/>
        <a:p>
          <a:endParaRPr lang="fr-FR" sz="1600"/>
        </a:p>
      </dgm:t>
    </dgm:pt>
    <dgm:pt modelId="{DC766B75-07B0-4A3F-93A7-B3993C957105}">
      <dgm:prSet phldrT="[Texte]" custT="1"/>
      <dgm:spPr/>
      <dgm:t>
        <a:bodyPr/>
        <a:lstStyle/>
        <a:p>
          <a:r>
            <a:rPr lang="fr-FR" sz="1600"/>
            <a:t> </a:t>
          </a:r>
          <a:r>
            <a:rPr lang="fr-FR" sz="1600" dirty="0"/>
            <a:t>suffisamment de stockage</a:t>
          </a:r>
        </a:p>
      </dgm:t>
    </dgm:pt>
    <dgm:pt modelId="{1B01ABC6-AD45-431B-9276-FA0E27BE2979}" type="parTrans" cxnId="{7F8A2463-AFA1-4138-A08C-5F331059FB66}">
      <dgm:prSet/>
      <dgm:spPr/>
      <dgm:t>
        <a:bodyPr/>
        <a:lstStyle/>
        <a:p>
          <a:endParaRPr lang="fr-FR" sz="1600"/>
        </a:p>
      </dgm:t>
    </dgm:pt>
    <dgm:pt modelId="{2F9DF15A-0BE3-4D20-9813-8F5EC3628F05}" type="sibTrans" cxnId="{7F8A2463-AFA1-4138-A08C-5F331059FB66}">
      <dgm:prSet/>
      <dgm:spPr/>
      <dgm:t>
        <a:bodyPr/>
        <a:lstStyle/>
        <a:p>
          <a:endParaRPr lang="fr-FR" sz="1600"/>
        </a:p>
      </dgm:t>
    </dgm:pt>
    <dgm:pt modelId="{49AE6FFF-DE75-4CDD-A0ED-14B15F8A1A09}">
      <dgm:prSet custT="1"/>
      <dgm:spPr/>
      <dgm:t>
        <a:bodyPr/>
        <a:lstStyle/>
        <a:p>
          <a:r>
            <a:rPr lang="fr-FR" sz="1600" dirty="0"/>
            <a:t>configurer </a:t>
          </a:r>
          <a:r>
            <a:rPr lang="fr-FR" sz="1600" dirty="0" err="1"/>
            <a:t>ssh</a:t>
          </a:r>
          <a:r>
            <a:rPr lang="fr-FR" sz="1600" dirty="0"/>
            <a:t> particulièrement</a:t>
          </a:r>
        </a:p>
      </dgm:t>
    </dgm:pt>
    <dgm:pt modelId="{1FB1FB1D-F00C-463C-AEF5-B645AEFF9248}" type="parTrans" cxnId="{6F36EB08-270F-4A38-9827-761B5B708D3B}">
      <dgm:prSet/>
      <dgm:spPr/>
      <dgm:t>
        <a:bodyPr/>
        <a:lstStyle/>
        <a:p>
          <a:endParaRPr lang="fr-FR" sz="1600"/>
        </a:p>
      </dgm:t>
    </dgm:pt>
    <dgm:pt modelId="{6C6E09F6-4878-44C7-8A7D-C5A2A0650341}" type="sibTrans" cxnId="{6F36EB08-270F-4A38-9827-761B5B708D3B}">
      <dgm:prSet/>
      <dgm:spPr/>
      <dgm:t>
        <a:bodyPr/>
        <a:lstStyle/>
        <a:p>
          <a:endParaRPr lang="fr-FR" sz="1600"/>
        </a:p>
      </dgm:t>
    </dgm:pt>
    <dgm:pt modelId="{B5B20F39-30AC-4585-959C-931CF6256F6E}">
      <dgm:prSet custT="1"/>
      <dgm:spPr/>
      <dgm:t>
        <a:bodyPr/>
        <a:lstStyle/>
        <a:p>
          <a:r>
            <a:rPr lang="fr-FR" sz="1600" dirty="0"/>
            <a:t>convertir clé .</a:t>
          </a:r>
          <a:r>
            <a:rPr lang="fr-FR" sz="1600" dirty="0" err="1"/>
            <a:t>pem</a:t>
          </a:r>
          <a:r>
            <a:rPr lang="fr-FR" sz="1600" dirty="0"/>
            <a:t> en .</a:t>
          </a:r>
          <a:r>
            <a:rPr lang="fr-FR" sz="1600" dirty="0" err="1"/>
            <a:t>ppk</a:t>
          </a:r>
          <a:r>
            <a:rPr lang="fr-FR" sz="1600" dirty="0"/>
            <a:t>, setup la </a:t>
          </a:r>
          <a:r>
            <a:rPr lang="fr-FR" sz="1600" dirty="0" err="1"/>
            <a:t>connextion</a:t>
          </a:r>
          <a:r>
            <a:rPr lang="fr-FR" sz="1600" dirty="0"/>
            <a:t> </a:t>
          </a:r>
          <a:r>
            <a:rPr lang="fr-FR" sz="1600" dirty="0" err="1"/>
            <a:t>ssh</a:t>
          </a:r>
          <a:r>
            <a:rPr lang="fr-FR" sz="1600" dirty="0"/>
            <a:t>, attention au </a:t>
          </a:r>
          <a:r>
            <a:rPr lang="fr-FR" sz="1600" dirty="0" err="1"/>
            <a:t>username</a:t>
          </a:r>
          <a:r>
            <a:rPr lang="fr-FR" sz="1600" dirty="0"/>
            <a:t> = "ec2-user" ou "</a:t>
          </a:r>
          <a:r>
            <a:rPr lang="fr-FR" sz="1600" dirty="0" err="1"/>
            <a:t>ubuntu</a:t>
          </a:r>
          <a:r>
            <a:rPr lang="fr-FR" sz="1600" dirty="0"/>
            <a:t>"),</a:t>
          </a:r>
        </a:p>
      </dgm:t>
    </dgm:pt>
    <dgm:pt modelId="{707D04F9-3570-4D33-A9C5-496BAA1C23A8}" type="parTrans" cxnId="{C8E2BDED-ED38-4DDF-95E5-660852E7F9A8}">
      <dgm:prSet/>
      <dgm:spPr/>
      <dgm:t>
        <a:bodyPr/>
        <a:lstStyle/>
        <a:p>
          <a:endParaRPr lang="fr-FR" sz="1600"/>
        </a:p>
      </dgm:t>
    </dgm:pt>
    <dgm:pt modelId="{8B4A99D7-7860-488D-9D2D-362983133A60}" type="sibTrans" cxnId="{C8E2BDED-ED38-4DDF-95E5-660852E7F9A8}">
      <dgm:prSet/>
      <dgm:spPr/>
      <dgm:t>
        <a:bodyPr/>
        <a:lstStyle/>
        <a:p>
          <a:endParaRPr lang="fr-FR" sz="1600"/>
        </a:p>
      </dgm:t>
    </dgm:pt>
    <dgm:pt modelId="{B6C3E7DA-B1AC-4073-82BD-AE624547718D}">
      <dgm:prSet custT="1"/>
      <dgm:spPr/>
      <dgm:t>
        <a:bodyPr/>
        <a:lstStyle/>
        <a:p>
          <a:r>
            <a:rPr lang="fr-FR" sz="1600" dirty="0"/>
            <a:t>et setup les autorisations/droits en .</a:t>
          </a:r>
          <a:r>
            <a:rPr lang="fr-FR" sz="1600" dirty="0" err="1"/>
            <a:t>json</a:t>
          </a:r>
          <a:r>
            <a:rPr lang="fr-FR" sz="1600" dirty="0"/>
            <a:t>, grâce au générateur de stratégie</a:t>
          </a:r>
        </a:p>
      </dgm:t>
    </dgm:pt>
    <dgm:pt modelId="{76FAC0EF-D107-4148-88EE-4C8DB9B84F13}" type="parTrans" cxnId="{C36AD421-D059-4BFD-BAD9-8432676A9514}">
      <dgm:prSet/>
      <dgm:spPr/>
      <dgm:t>
        <a:bodyPr/>
        <a:lstStyle/>
        <a:p>
          <a:endParaRPr lang="fr-FR" sz="1600"/>
        </a:p>
      </dgm:t>
    </dgm:pt>
    <dgm:pt modelId="{52D6D31C-DF44-4BCF-BBE4-BC5468E30659}" type="sibTrans" cxnId="{C36AD421-D059-4BFD-BAD9-8432676A9514}">
      <dgm:prSet/>
      <dgm:spPr/>
      <dgm:t>
        <a:bodyPr/>
        <a:lstStyle/>
        <a:p>
          <a:endParaRPr lang="fr-FR" sz="1600"/>
        </a:p>
      </dgm:t>
    </dgm:pt>
    <dgm:pt modelId="{717E7FC7-E5B8-444A-B4C2-F50F29BA0D41}" type="pres">
      <dgm:prSet presAssocID="{C0958BF0-135B-4019-A8C0-531265781AB7}" presName="diagram" presStyleCnt="0">
        <dgm:presLayoutVars>
          <dgm:dir/>
          <dgm:resizeHandles val="exact"/>
        </dgm:presLayoutVars>
      </dgm:prSet>
      <dgm:spPr/>
    </dgm:pt>
    <dgm:pt modelId="{6CD918FC-61DF-44F6-AEA8-CD9857201C8A}" type="pres">
      <dgm:prSet presAssocID="{DDEC104B-A35B-4822-B361-8F448D7ED9DC}" presName="node" presStyleLbl="node1" presStyleIdx="0" presStyleCnt="6">
        <dgm:presLayoutVars>
          <dgm:bulletEnabled val="1"/>
        </dgm:presLayoutVars>
      </dgm:prSet>
      <dgm:spPr/>
    </dgm:pt>
    <dgm:pt modelId="{4B0AB747-A9B6-446E-96AD-B09F4736DC92}" type="pres">
      <dgm:prSet presAssocID="{54ABC05B-A78C-4453-843D-4920227C15CE}" presName="sibTrans" presStyleCnt="0"/>
      <dgm:spPr/>
    </dgm:pt>
    <dgm:pt modelId="{ADFD6DB9-B301-4FA6-858E-B145B1B2F7AC}" type="pres">
      <dgm:prSet presAssocID="{CE74614E-8102-4ADB-9DCA-F9C7BAA7F71E}" presName="node" presStyleLbl="node1" presStyleIdx="1" presStyleCnt="6">
        <dgm:presLayoutVars>
          <dgm:bulletEnabled val="1"/>
        </dgm:presLayoutVars>
      </dgm:prSet>
      <dgm:spPr/>
    </dgm:pt>
    <dgm:pt modelId="{7CCE9F80-E173-4C25-87DA-6100BEFAE9E0}" type="pres">
      <dgm:prSet presAssocID="{DE8B70CD-4F83-4E9B-8E4F-7E2D58267C25}" presName="sibTrans" presStyleCnt="0"/>
      <dgm:spPr/>
    </dgm:pt>
    <dgm:pt modelId="{31C1541E-CE6B-4072-BD8A-818A6F199E64}" type="pres">
      <dgm:prSet presAssocID="{64D24B8F-1789-4BE0-BF4D-4D7AF3B5C111}" presName="node" presStyleLbl="node1" presStyleIdx="2" presStyleCnt="6">
        <dgm:presLayoutVars>
          <dgm:bulletEnabled val="1"/>
        </dgm:presLayoutVars>
      </dgm:prSet>
      <dgm:spPr/>
    </dgm:pt>
    <dgm:pt modelId="{AF3CE1D1-3FE9-43B2-9BE3-DAE4F1C5ED20}" type="pres">
      <dgm:prSet presAssocID="{5ADAAA98-FBD8-4AE6-8E6D-AB34CA4CD3A6}" presName="sibTrans" presStyleCnt="0"/>
      <dgm:spPr/>
    </dgm:pt>
    <dgm:pt modelId="{06B1E086-5DCC-4D65-B9FD-5A8C2687F6F4}" type="pres">
      <dgm:prSet presAssocID="{E28E3C73-AE9F-4C42-8281-B8C8B0486251}" presName="node" presStyleLbl="node1" presStyleIdx="3" presStyleCnt="6">
        <dgm:presLayoutVars>
          <dgm:bulletEnabled val="1"/>
        </dgm:presLayoutVars>
      </dgm:prSet>
      <dgm:spPr/>
    </dgm:pt>
    <dgm:pt modelId="{C02E9878-C051-44F8-AD39-DAEBC25D916F}" type="pres">
      <dgm:prSet presAssocID="{31FC3991-F76A-49E2-BA7F-7F958AABA3FE}" presName="sibTrans" presStyleCnt="0"/>
      <dgm:spPr/>
    </dgm:pt>
    <dgm:pt modelId="{64C962FF-9B7A-4024-ABAF-C6CAECFAF19A}" type="pres">
      <dgm:prSet presAssocID="{42E2E2F9-559D-408B-8EFE-FE24E5ECFD74}" presName="node" presStyleLbl="node1" presStyleIdx="4" presStyleCnt="6">
        <dgm:presLayoutVars>
          <dgm:bulletEnabled val="1"/>
        </dgm:presLayoutVars>
      </dgm:prSet>
      <dgm:spPr/>
    </dgm:pt>
    <dgm:pt modelId="{93FAD0F6-04A9-40D3-932B-35A43A82C7BB}" type="pres">
      <dgm:prSet presAssocID="{420D8E22-6122-484D-8AB0-407EB135DAB9}" presName="sibTrans" presStyleCnt="0"/>
      <dgm:spPr/>
    </dgm:pt>
    <dgm:pt modelId="{B5E7FDEB-F563-4573-94D9-0BCBEADF678A}" type="pres">
      <dgm:prSet presAssocID="{D5733B1A-85A5-433E-BCED-788157B52028}" presName="node" presStyleLbl="node1" presStyleIdx="5" presStyleCnt="6">
        <dgm:presLayoutVars>
          <dgm:bulletEnabled val="1"/>
        </dgm:presLayoutVars>
      </dgm:prSet>
      <dgm:spPr/>
    </dgm:pt>
  </dgm:ptLst>
  <dgm:cxnLst>
    <dgm:cxn modelId="{ED855203-9F04-4E44-AE36-4F3F43D4F590}" srcId="{DDEC104B-A35B-4822-B361-8F448D7ED9DC}" destId="{D971D5A4-FCAD-4939-B256-BF14CE0AF087}" srcOrd="0" destOrd="0" parTransId="{888FB332-7292-4136-831F-BE62DB090545}" sibTransId="{44A545DC-3EDA-4BFA-963D-BE6CD65B55EE}"/>
    <dgm:cxn modelId="{C1372906-BD5E-4488-A8FB-438976BBDD7C}" type="presOf" srcId="{D5733B1A-85A5-433E-BCED-788157B52028}" destId="{B5E7FDEB-F563-4573-94D9-0BCBEADF678A}" srcOrd="0" destOrd="0" presId="urn:microsoft.com/office/officeart/2005/8/layout/default"/>
    <dgm:cxn modelId="{6CFAC608-F4A0-4F08-A42A-F5A5BE568164}" type="presOf" srcId="{CE74614E-8102-4ADB-9DCA-F9C7BAA7F71E}" destId="{ADFD6DB9-B301-4FA6-858E-B145B1B2F7AC}" srcOrd="0" destOrd="0" presId="urn:microsoft.com/office/officeart/2005/8/layout/default"/>
    <dgm:cxn modelId="{6F36EB08-270F-4A38-9827-761B5B708D3B}" srcId="{CE74614E-8102-4ADB-9DCA-F9C7BAA7F71E}" destId="{49AE6FFF-DE75-4CDD-A0ED-14B15F8A1A09}" srcOrd="0" destOrd="0" parTransId="{1FB1FB1D-F00C-463C-AEF5-B645AEFF9248}" sibTransId="{6C6E09F6-4878-44C7-8A7D-C5A2A0650341}"/>
    <dgm:cxn modelId="{C36AD421-D059-4BFD-BAD9-8432676A9514}" srcId="{E28E3C73-AE9F-4C42-8281-B8C8B0486251}" destId="{B6C3E7DA-B1AC-4073-82BD-AE624547718D}" srcOrd="0" destOrd="0" parTransId="{76FAC0EF-D107-4148-88EE-4C8DB9B84F13}" sibTransId="{52D6D31C-DF44-4BCF-BBE4-BC5468E30659}"/>
    <dgm:cxn modelId="{E86F8528-7F54-4167-B6C7-36D759B6D67D}" type="presOf" srcId="{D971D5A4-FCAD-4939-B256-BF14CE0AF087}" destId="{6CD918FC-61DF-44F6-AEA8-CD9857201C8A}" srcOrd="0" destOrd="1" presId="urn:microsoft.com/office/officeart/2005/8/layout/default"/>
    <dgm:cxn modelId="{D576A13D-D070-4B60-8C1D-10A3B1B12B40}" srcId="{C0958BF0-135B-4019-A8C0-531265781AB7}" destId="{DDEC104B-A35B-4822-B361-8F448D7ED9DC}" srcOrd="0" destOrd="0" parTransId="{A2D8D515-4586-49EB-9329-8A269CAE67AE}" sibTransId="{54ABC05B-A78C-4453-843D-4920227C15CE}"/>
    <dgm:cxn modelId="{0B65805D-A853-439F-993A-24C4C1604AED}" srcId="{C0958BF0-135B-4019-A8C0-531265781AB7}" destId="{42E2E2F9-559D-408B-8EFE-FE24E5ECFD74}" srcOrd="4" destOrd="0" parTransId="{86D6F112-775C-4A6E-9BB5-20AB960F0871}" sibTransId="{420D8E22-6122-484D-8AB0-407EB135DAB9}"/>
    <dgm:cxn modelId="{7F8A2463-AFA1-4138-A08C-5F331059FB66}" srcId="{DDEC104B-A35B-4822-B361-8F448D7ED9DC}" destId="{DC766B75-07B0-4A3F-93A7-B3993C957105}" srcOrd="1" destOrd="0" parTransId="{1B01ABC6-AD45-431B-9276-FA0E27BE2979}" sibTransId="{2F9DF15A-0BE3-4D20-9813-8F5EC3628F05}"/>
    <dgm:cxn modelId="{24BB4C63-810C-4D73-9A5D-524B490B1C3C}" type="presOf" srcId="{49AE6FFF-DE75-4CDD-A0ED-14B15F8A1A09}" destId="{ADFD6DB9-B301-4FA6-858E-B145B1B2F7AC}" srcOrd="0" destOrd="1" presId="urn:microsoft.com/office/officeart/2005/8/layout/default"/>
    <dgm:cxn modelId="{63F48668-1B8F-4DAB-AD97-9B54EBA1B350}" srcId="{C0958BF0-135B-4019-A8C0-531265781AB7}" destId="{CE74614E-8102-4ADB-9DCA-F9C7BAA7F71E}" srcOrd="1" destOrd="0" parTransId="{81EA7FAB-FDFB-4CE1-B6F1-6727519DF169}" sibTransId="{DE8B70CD-4F83-4E9B-8E4F-7E2D58267C25}"/>
    <dgm:cxn modelId="{FBA74A6B-352D-42B2-92EA-9A82CBF63F66}" type="presOf" srcId="{B6C3E7DA-B1AC-4073-82BD-AE624547718D}" destId="{06B1E086-5DCC-4D65-B9FD-5A8C2687F6F4}" srcOrd="0" destOrd="1" presId="urn:microsoft.com/office/officeart/2005/8/layout/default"/>
    <dgm:cxn modelId="{0E72A151-8D49-43FE-8C60-6D71DBA25C58}" type="presOf" srcId="{42E2E2F9-559D-408B-8EFE-FE24E5ECFD74}" destId="{64C962FF-9B7A-4024-ABAF-C6CAECFAF19A}" srcOrd="0" destOrd="0" presId="urn:microsoft.com/office/officeart/2005/8/layout/default"/>
    <dgm:cxn modelId="{0CFD0472-FC90-42D6-92C9-CFCEE5A68F0A}" srcId="{C0958BF0-135B-4019-A8C0-531265781AB7}" destId="{D5733B1A-85A5-433E-BCED-788157B52028}" srcOrd="5" destOrd="0" parTransId="{7A9A919F-B3F9-4E42-8F15-5A347B67A649}" sibTransId="{C2D8A224-0930-44AC-9FEF-0579D3FC4C59}"/>
    <dgm:cxn modelId="{30337655-2AD5-4EE7-B1F3-F31BBAF1E193}" srcId="{C0958BF0-135B-4019-A8C0-531265781AB7}" destId="{E28E3C73-AE9F-4C42-8281-B8C8B0486251}" srcOrd="3" destOrd="0" parTransId="{5CF95829-942C-4E78-98D4-025C5EAF81FC}" sibTransId="{31FC3991-F76A-49E2-BA7F-7F958AABA3FE}"/>
    <dgm:cxn modelId="{F36B157E-C84B-4FFD-BF91-94FA27269C42}" type="presOf" srcId="{DDEC104B-A35B-4822-B361-8F448D7ED9DC}" destId="{6CD918FC-61DF-44F6-AEA8-CD9857201C8A}" srcOrd="0" destOrd="0" presId="urn:microsoft.com/office/officeart/2005/8/layout/default"/>
    <dgm:cxn modelId="{93FEDC91-938F-4A55-A317-CEA31567C716}" type="presOf" srcId="{E28E3C73-AE9F-4C42-8281-B8C8B0486251}" destId="{06B1E086-5DCC-4D65-B9FD-5A8C2687F6F4}" srcOrd="0" destOrd="0" presId="urn:microsoft.com/office/officeart/2005/8/layout/default"/>
    <dgm:cxn modelId="{56FC7893-FAE7-43D3-AE48-26C010368D82}" type="presOf" srcId="{C0958BF0-135B-4019-A8C0-531265781AB7}" destId="{717E7FC7-E5B8-444A-B4C2-F50F29BA0D41}" srcOrd="0" destOrd="0" presId="urn:microsoft.com/office/officeart/2005/8/layout/default"/>
    <dgm:cxn modelId="{59F662CA-D637-412B-9CFD-53BB3BB6461B}" type="presOf" srcId="{64D24B8F-1789-4BE0-BF4D-4D7AF3B5C111}" destId="{31C1541E-CE6B-4072-BD8A-818A6F199E64}" srcOrd="0" destOrd="0" presId="urn:microsoft.com/office/officeart/2005/8/layout/default"/>
    <dgm:cxn modelId="{4DD6D0E7-3256-4C9B-8C4E-07439B016848}" srcId="{C0958BF0-135B-4019-A8C0-531265781AB7}" destId="{64D24B8F-1789-4BE0-BF4D-4D7AF3B5C111}" srcOrd="2" destOrd="0" parTransId="{A1381015-863B-4E90-BD72-8CBBD6E54F61}" sibTransId="{5ADAAA98-FBD8-4AE6-8E6D-AB34CA4CD3A6}"/>
    <dgm:cxn modelId="{48F830E9-4869-48F3-810A-F9B47BC93230}" type="presOf" srcId="{B5B20F39-30AC-4585-959C-931CF6256F6E}" destId="{31C1541E-CE6B-4072-BD8A-818A6F199E64}" srcOrd="0" destOrd="1" presId="urn:microsoft.com/office/officeart/2005/8/layout/default"/>
    <dgm:cxn modelId="{C8E2BDED-ED38-4DDF-95E5-660852E7F9A8}" srcId="{64D24B8F-1789-4BE0-BF4D-4D7AF3B5C111}" destId="{B5B20F39-30AC-4585-959C-931CF6256F6E}" srcOrd="0" destOrd="0" parTransId="{707D04F9-3570-4D33-A9C5-496BAA1C23A8}" sibTransId="{8B4A99D7-7860-488D-9D2D-362983133A60}"/>
    <dgm:cxn modelId="{08B8B9F2-3067-4010-B2D3-742D80EF9D84}" type="presOf" srcId="{DC766B75-07B0-4A3F-93A7-B3993C957105}" destId="{6CD918FC-61DF-44F6-AEA8-CD9857201C8A}" srcOrd="0" destOrd="2" presId="urn:microsoft.com/office/officeart/2005/8/layout/default"/>
    <dgm:cxn modelId="{684F5158-5C85-44CA-919D-DAA55F653B82}" type="presParOf" srcId="{717E7FC7-E5B8-444A-B4C2-F50F29BA0D41}" destId="{6CD918FC-61DF-44F6-AEA8-CD9857201C8A}" srcOrd="0" destOrd="0" presId="urn:microsoft.com/office/officeart/2005/8/layout/default"/>
    <dgm:cxn modelId="{9F46662B-E808-461F-B82D-1C5F1ADA2FE7}" type="presParOf" srcId="{717E7FC7-E5B8-444A-B4C2-F50F29BA0D41}" destId="{4B0AB747-A9B6-446E-96AD-B09F4736DC92}" srcOrd="1" destOrd="0" presId="urn:microsoft.com/office/officeart/2005/8/layout/default"/>
    <dgm:cxn modelId="{DB3998F5-ED67-47BF-8F6F-DE678B9E4660}" type="presParOf" srcId="{717E7FC7-E5B8-444A-B4C2-F50F29BA0D41}" destId="{ADFD6DB9-B301-4FA6-858E-B145B1B2F7AC}" srcOrd="2" destOrd="0" presId="urn:microsoft.com/office/officeart/2005/8/layout/default"/>
    <dgm:cxn modelId="{7E322C90-E3F2-4FA1-98CA-BC9A95F133E8}" type="presParOf" srcId="{717E7FC7-E5B8-444A-B4C2-F50F29BA0D41}" destId="{7CCE9F80-E173-4C25-87DA-6100BEFAE9E0}" srcOrd="3" destOrd="0" presId="urn:microsoft.com/office/officeart/2005/8/layout/default"/>
    <dgm:cxn modelId="{2E53AB3C-85C7-422D-8237-F797F5CE68AA}" type="presParOf" srcId="{717E7FC7-E5B8-444A-B4C2-F50F29BA0D41}" destId="{31C1541E-CE6B-4072-BD8A-818A6F199E64}" srcOrd="4" destOrd="0" presId="urn:microsoft.com/office/officeart/2005/8/layout/default"/>
    <dgm:cxn modelId="{407CBCE8-7991-48EB-8158-3F7D992DEC30}" type="presParOf" srcId="{717E7FC7-E5B8-444A-B4C2-F50F29BA0D41}" destId="{AF3CE1D1-3FE9-43B2-9BE3-DAE4F1C5ED20}" srcOrd="5" destOrd="0" presId="urn:microsoft.com/office/officeart/2005/8/layout/default"/>
    <dgm:cxn modelId="{881C1B19-4577-4D0A-8CF3-F6D8991C5FCA}" type="presParOf" srcId="{717E7FC7-E5B8-444A-B4C2-F50F29BA0D41}" destId="{06B1E086-5DCC-4D65-B9FD-5A8C2687F6F4}" srcOrd="6" destOrd="0" presId="urn:microsoft.com/office/officeart/2005/8/layout/default"/>
    <dgm:cxn modelId="{9EA4688C-DDBC-4825-8EEE-084953F27440}" type="presParOf" srcId="{717E7FC7-E5B8-444A-B4C2-F50F29BA0D41}" destId="{C02E9878-C051-44F8-AD39-DAEBC25D916F}" srcOrd="7" destOrd="0" presId="urn:microsoft.com/office/officeart/2005/8/layout/default"/>
    <dgm:cxn modelId="{3548899C-BD3F-4EFC-B15A-D1F289C214EC}" type="presParOf" srcId="{717E7FC7-E5B8-444A-B4C2-F50F29BA0D41}" destId="{64C962FF-9B7A-4024-ABAF-C6CAECFAF19A}" srcOrd="8" destOrd="0" presId="urn:microsoft.com/office/officeart/2005/8/layout/default"/>
    <dgm:cxn modelId="{4EB1D611-E510-4A20-AEBD-6C65B3436EBB}" type="presParOf" srcId="{717E7FC7-E5B8-444A-B4C2-F50F29BA0D41}" destId="{93FAD0F6-04A9-40D3-932B-35A43A82C7BB}" srcOrd="9" destOrd="0" presId="urn:microsoft.com/office/officeart/2005/8/layout/default"/>
    <dgm:cxn modelId="{81B0FAC0-E655-48B3-BFB2-B72ED0CFDDB6}" type="presParOf" srcId="{717E7FC7-E5B8-444A-B4C2-F50F29BA0D41}" destId="{B5E7FDEB-F563-4573-94D9-0BCBEADF678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0C8D9E-2EEA-433E-87FB-15CDA34EF8BE}" type="doc">
      <dgm:prSet loTypeId="urn:microsoft.com/office/officeart/2005/8/layout/chevron1" loCatId="process" qsTypeId="urn:microsoft.com/office/officeart/2005/8/quickstyle/simple1" qsCatId="simple" csTypeId="urn:microsoft.com/office/officeart/2005/8/colors/accent1_2" csCatId="accent1" phldr="1"/>
      <dgm:spPr/>
    </dgm:pt>
    <dgm:pt modelId="{D68B2B13-2B99-4486-BBFB-EA52C7B4A11F}">
      <dgm:prSet phldrT="[Text]" custT="1"/>
      <dgm:spPr>
        <a:solidFill>
          <a:schemeClr val="accent2"/>
        </a:solidFill>
      </dgm:spPr>
      <dgm:t>
        <a:bodyPr/>
        <a:lstStyle/>
        <a:p>
          <a:r>
            <a:rPr lang="fr-FR" sz="2800" dirty="0"/>
            <a:t>Stage 1</a:t>
          </a:r>
        </a:p>
      </dgm:t>
    </dgm:pt>
    <dgm:pt modelId="{5C316931-C429-48BC-8620-1C74D9CF62D4}" type="parTrans" cxnId="{49C25A8F-AC58-494E-AA4B-A3AD5A769F8C}">
      <dgm:prSet/>
      <dgm:spPr/>
      <dgm:t>
        <a:bodyPr/>
        <a:lstStyle/>
        <a:p>
          <a:endParaRPr lang="fr-FR"/>
        </a:p>
      </dgm:t>
    </dgm:pt>
    <dgm:pt modelId="{E6022CDF-9D05-49B5-942B-8470BDEF7127}" type="sibTrans" cxnId="{49C25A8F-AC58-494E-AA4B-A3AD5A769F8C}">
      <dgm:prSet/>
      <dgm:spPr/>
      <dgm:t>
        <a:bodyPr/>
        <a:lstStyle/>
        <a:p>
          <a:endParaRPr lang="fr-FR"/>
        </a:p>
      </dgm:t>
    </dgm:pt>
    <dgm:pt modelId="{A14CF342-1981-4A9D-BA87-8B7E59BB1F81}">
      <dgm:prSet phldrT="[Text]" custT="1"/>
      <dgm:spPr>
        <a:solidFill>
          <a:schemeClr val="accent2"/>
        </a:solidFill>
      </dgm:spPr>
      <dgm:t>
        <a:bodyPr/>
        <a:lstStyle/>
        <a:p>
          <a:r>
            <a:rPr lang="fr-FR" sz="2800" dirty="0"/>
            <a:t>Stage 2</a:t>
          </a:r>
        </a:p>
      </dgm:t>
    </dgm:pt>
    <dgm:pt modelId="{CE875EAE-FADC-45C7-926A-6B61B1C71E72}" type="parTrans" cxnId="{D3383449-15CD-4607-8B39-21D3949FE805}">
      <dgm:prSet/>
      <dgm:spPr/>
      <dgm:t>
        <a:bodyPr/>
        <a:lstStyle/>
        <a:p>
          <a:endParaRPr lang="fr-FR"/>
        </a:p>
      </dgm:t>
    </dgm:pt>
    <dgm:pt modelId="{6B7BCB19-A1C4-4B81-B26B-1BB6E43A670D}" type="sibTrans" cxnId="{D3383449-15CD-4607-8B39-21D3949FE805}">
      <dgm:prSet/>
      <dgm:spPr/>
      <dgm:t>
        <a:bodyPr/>
        <a:lstStyle/>
        <a:p>
          <a:endParaRPr lang="fr-FR"/>
        </a:p>
      </dgm:t>
    </dgm:pt>
    <dgm:pt modelId="{9F118224-67D4-4BAD-AA7B-33225EF069BA}">
      <dgm:prSet phldrT="[Text]" custT="1"/>
      <dgm:spPr>
        <a:solidFill>
          <a:schemeClr val="accent2"/>
        </a:solidFill>
      </dgm:spPr>
      <dgm:t>
        <a:bodyPr/>
        <a:lstStyle/>
        <a:p>
          <a:r>
            <a:rPr lang="fr-FR" sz="2800" dirty="0"/>
            <a:t>…</a:t>
          </a:r>
        </a:p>
      </dgm:t>
    </dgm:pt>
    <dgm:pt modelId="{6B8370B4-AF30-45D1-BDC7-BC692AEE27A3}" type="parTrans" cxnId="{2CA59242-259A-42C2-8069-D4BD76DA63B2}">
      <dgm:prSet/>
      <dgm:spPr/>
      <dgm:t>
        <a:bodyPr/>
        <a:lstStyle/>
        <a:p>
          <a:endParaRPr lang="fr-FR"/>
        </a:p>
      </dgm:t>
    </dgm:pt>
    <dgm:pt modelId="{848CD1DE-64D7-4439-A5D0-7E76AC7FE3D5}" type="sibTrans" cxnId="{2CA59242-259A-42C2-8069-D4BD76DA63B2}">
      <dgm:prSet/>
      <dgm:spPr/>
      <dgm:t>
        <a:bodyPr/>
        <a:lstStyle/>
        <a:p>
          <a:endParaRPr lang="fr-FR"/>
        </a:p>
      </dgm:t>
    </dgm:pt>
    <dgm:pt modelId="{C4ADCFF2-39FD-4039-B1FE-F62C911E0076}">
      <dgm:prSet phldrT="[Text]" custT="1"/>
      <dgm:spPr>
        <a:solidFill>
          <a:schemeClr val="accent2"/>
        </a:solidFill>
      </dgm:spPr>
      <dgm:t>
        <a:bodyPr/>
        <a:lstStyle/>
        <a:p>
          <a:r>
            <a:rPr lang="fr-FR" sz="2800" dirty="0"/>
            <a:t>Stage n</a:t>
          </a:r>
        </a:p>
        <a:p>
          <a:r>
            <a:rPr lang="fr-FR" sz="2800" b="1" dirty="0"/>
            <a:t>ACTION</a:t>
          </a:r>
        </a:p>
      </dgm:t>
    </dgm:pt>
    <dgm:pt modelId="{7CDD2624-CA13-42C4-96FE-D66FD14C30B4}" type="parTrans" cxnId="{D3E7E9DC-E3E4-4F59-87DE-3A046FD450F3}">
      <dgm:prSet/>
      <dgm:spPr/>
      <dgm:t>
        <a:bodyPr/>
        <a:lstStyle/>
        <a:p>
          <a:endParaRPr lang="fr-FR"/>
        </a:p>
      </dgm:t>
    </dgm:pt>
    <dgm:pt modelId="{861A9ED8-8A46-4E3D-8EC9-EFD62538D722}" type="sibTrans" cxnId="{D3E7E9DC-E3E4-4F59-87DE-3A046FD450F3}">
      <dgm:prSet/>
      <dgm:spPr/>
      <dgm:t>
        <a:bodyPr/>
        <a:lstStyle/>
        <a:p>
          <a:endParaRPr lang="fr-FR"/>
        </a:p>
      </dgm:t>
    </dgm:pt>
    <dgm:pt modelId="{4D33F829-B986-482D-9371-996EA613B53F}" type="pres">
      <dgm:prSet presAssocID="{BB0C8D9E-2EEA-433E-87FB-15CDA34EF8BE}" presName="Name0" presStyleCnt="0">
        <dgm:presLayoutVars>
          <dgm:dir/>
          <dgm:animLvl val="lvl"/>
          <dgm:resizeHandles val="exact"/>
        </dgm:presLayoutVars>
      </dgm:prSet>
      <dgm:spPr/>
    </dgm:pt>
    <dgm:pt modelId="{BA8E7136-2FB8-419D-AA5B-1BE3C0F48131}" type="pres">
      <dgm:prSet presAssocID="{D68B2B13-2B99-4486-BBFB-EA52C7B4A11F}" presName="parTxOnly" presStyleLbl="node1" presStyleIdx="0" presStyleCnt="4">
        <dgm:presLayoutVars>
          <dgm:chMax val="0"/>
          <dgm:chPref val="0"/>
          <dgm:bulletEnabled val="1"/>
        </dgm:presLayoutVars>
      </dgm:prSet>
      <dgm:spPr/>
    </dgm:pt>
    <dgm:pt modelId="{BACC4AA0-7A38-4E66-9FB7-86DBD725E71B}" type="pres">
      <dgm:prSet presAssocID="{E6022CDF-9D05-49B5-942B-8470BDEF7127}" presName="parTxOnlySpace" presStyleCnt="0"/>
      <dgm:spPr/>
    </dgm:pt>
    <dgm:pt modelId="{4B8F9A22-FC51-499A-943E-48B2C984601C}" type="pres">
      <dgm:prSet presAssocID="{A14CF342-1981-4A9D-BA87-8B7E59BB1F81}" presName="parTxOnly" presStyleLbl="node1" presStyleIdx="1" presStyleCnt="4">
        <dgm:presLayoutVars>
          <dgm:chMax val="0"/>
          <dgm:chPref val="0"/>
          <dgm:bulletEnabled val="1"/>
        </dgm:presLayoutVars>
      </dgm:prSet>
      <dgm:spPr/>
    </dgm:pt>
    <dgm:pt modelId="{1950D9EC-959C-435F-9301-610C6E7DB8C6}" type="pres">
      <dgm:prSet presAssocID="{6B7BCB19-A1C4-4B81-B26B-1BB6E43A670D}" presName="parTxOnlySpace" presStyleCnt="0"/>
      <dgm:spPr/>
    </dgm:pt>
    <dgm:pt modelId="{9DD569B2-14F6-4737-85F3-F80AF1E1D6FF}" type="pres">
      <dgm:prSet presAssocID="{9F118224-67D4-4BAD-AA7B-33225EF069BA}" presName="parTxOnly" presStyleLbl="node1" presStyleIdx="2" presStyleCnt="4">
        <dgm:presLayoutVars>
          <dgm:chMax val="0"/>
          <dgm:chPref val="0"/>
          <dgm:bulletEnabled val="1"/>
        </dgm:presLayoutVars>
      </dgm:prSet>
      <dgm:spPr/>
    </dgm:pt>
    <dgm:pt modelId="{B6371B84-BCAF-408D-AFD4-5002B361B0F8}" type="pres">
      <dgm:prSet presAssocID="{848CD1DE-64D7-4439-A5D0-7E76AC7FE3D5}" presName="parTxOnlySpace" presStyleCnt="0"/>
      <dgm:spPr/>
    </dgm:pt>
    <dgm:pt modelId="{959E8C14-9B96-4421-AB3D-D65593700091}" type="pres">
      <dgm:prSet presAssocID="{C4ADCFF2-39FD-4039-B1FE-F62C911E0076}" presName="parTxOnly" presStyleLbl="node1" presStyleIdx="3" presStyleCnt="4">
        <dgm:presLayoutVars>
          <dgm:chMax val="0"/>
          <dgm:chPref val="0"/>
          <dgm:bulletEnabled val="1"/>
        </dgm:presLayoutVars>
      </dgm:prSet>
      <dgm:spPr/>
    </dgm:pt>
  </dgm:ptLst>
  <dgm:cxnLst>
    <dgm:cxn modelId="{9C913B09-C8FC-408C-85BB-347B37630AF5}" type="presOf" srcId="{C4ADCFF2-39FD-4039-B1FE-F62C911E0076}" destId="{959E8C14-9B96-4421-AB3D-D65593700091}" srcOrd="0" destOrd="0" presId="urn:microsoft.com/office/officeart/2005/8/layout/chevron1"/>
    <dgm:cxn modelId="{47DD132C-2B65-4BEE-BA4B-453EDE0B4FD3}" type="presOf" srcId="{BB0C8D9E-2EEA-433E-87FB-15CDA34EF8BE}" destId="{4D33F829-B986-482D-9371-996EA613B53F}" srcOrd="0" destOrd="0" presId="urn:microsoft.com/office/officeart/2005/8/layout/chevron1"/>
    <dgm:cxn modelId="{2CA59242-259A-42C2-8069-D4BD76DA63B2}" srcId="{BB0C8D9E-2EEA-433E-87FB-15CDA34EF8BE}" destId="{9F118224-67D4-4BAD-AA7B-33225EF069BA}" srcOrd="2" destOrd="0" parTransId="{6B8370B4-AF30-45D1-BDC7-BC692AEE27A3}" sibTransId="{848CD1DE-64D7-4439-A5D0-7E76AC7FE3D5}"/>
    <dgm:cxn modelId="{D3383449-15CD-4607-8B39-21D3949FE805}" srcId="{BB0C8D9E-2EEA-433E-87FB-15CDA34EF8BE}" destId="{A14CF342-1981-4A9D-BA87-8B7E59BB1F81}" srcOrd="1" destOrd="0" parTransId="{CE875EAE-FADC-45C7-926A-6B61B1C71E72}" sibTransId="{6B7BCB19-A1C4-4B81-B26B-1BB6E43A670D}"/>
    <dgm:cxn modelId="{C9994A52-B103-47F4-A070-31B641BF78D5}" type="presOf" srcId="{D68B2B13-2B99-4486-BBFB-EA52C7B4A11F}" destId="{BA8E7136-2FB8-419D-AA5B-1BE3C0F48131}" srcOrd="0" destOrd="0" presId="urn:microsoft.com/office/officeart/2005/8/layout/chevron1"/>
    <dgm:cxn modelId="{3EE3B856-DB87-48B4-997A-3BB29E4DF568}" type="presOf" srcId="{9F118224-67D4-4BAD-AA7B-33225EF069BA}" destId="{9DD569B2-14F6-4737-85F3-F80AF1E1D6FF}" srcOrd="0" destOrd="0" presId="urn:microsoft.com/office/officeart/2005/8/layout/chevron1"/>
    <dgm:cxn modelId="{9442788F-69EE-4F9B-A8DD-3FD7D0CDF23C}" type="presOf" srcId="{A14CF342-1981-4A9D-BA87-8B7E59BB1F81}" destId="{4B8F9A22-FC51-499A-943E-48B2C984601C}" srcOrd="0" destOrd="0" presId="urn:microsoft.com/office/officeart/2005/8/layout/chevron1"/>
    <dgm:cxn modelId="{49C25A8F-AC58-494E-AA4B-A3AD5A769F8C}" srcId="{BB0C8D9E-2EEA-433E-87FB-15CDA34EF8BE}" destId="{D68B2B13-2B99-4486-BBFB-EA52C7B4A11F}" srcOrd="0" destOrd="0" parTransId="{5C316931-C429-48BC-8620-1C74D9CF62D4}" sibTransId="{E6022CDF-9D05-49B5-942B-8470BDEF7127}"/>
    <dgm:cxn modelId="{D3E7E9DC-E3E4-4F59-87DE-3A046FD450F3}" srcId="{BB0C8D9E-2EEA-433E-87FB-15CDA34EF8BE}" destId="{C4ADCFF2-39FD-4039-B1FE-F62C911E0076}" srcOrd="3" destOrd="0" parTransId="{7CDD2624-CA13-42C4-96FE-D66FD14C30B4}" sibTransId="{861A9ED8-8A46-4E3D-8EC9-EFD62538D722}"/>
    <dgm:cxn modelId="{0F92C59E-BCBF-40C0-8BFD-8D8C540FDDB8}" type="presParOf" srcId="{4D33F829-B986-482D-9371-996EA613B53F}" destId="{BA8E7136-2FB8-419D-AA5B-1BE3C0F48131}" srcOrd="0" destOrd="0" presId="urn:microsoft.com/office/officeart/2005/8/layout/chevron1"/>
    <dgm:cxn modelId="{84E2C4D7-2E22-452C-9F29-6B089D7769A7}" type="presParOf" srcId="{4D33F829-B986-482D-9371-996EA613B53F}" destId="{BACC4AA0-7A38-4E66-9FB7-86DBD725E71B}" srcOrd="1" destOrd="0" presId="urn:microsoft.com/office/officeart/2005/8/layout/chevron1"/>
    <dgm:cxn modelId="{E5F123D1-EE37-4010-85B2-C6AC77CE91A0}" type="presParOf" srcId="{4D33F829-B986-482D-9371-996EA613B53F}" destId="{4B8F9A22-FC51-499A-943E-48B2C984601C}" srcOrd="2" destOrd="0" presId="urn:microsoft.com/office/officeart/2005/8/layout/chevron1"/>
    <dgm:cxn modelId="{7A890FF2-F590-473A-ADB2-42A733A1D003}" type="presParOf" srcId="{4D33F829-B986-482D-9371-996EA613B53F}" destId="{1950D9EC-959C-435F-9301-610C6E7DB8C6}" srcOrd="3" destOrd="0" presId="urn:microsoft.com/office/officeart/2005/8/layout/chevron1"/>
    <dgm:cxn modelId="{04BA7E5E-6460-4434-8EAA-E73F08F4AFD1}" type="presParOf" srcId="{4D33F829-B986-482D-9371-996EA613B53F}" destId="{9DD569B2-14F6-4737-85F3-F80AF1E1D6FF}" srcOrd="4" destOrd="0" presId="urn:microsoft.com/office/officeart/2005/8/layout/chevron1"/>
    <dgm:cxn modelId="{EE8BC82E-D394-4716-A02A-AD55FBE6B8F0}" type="presParOf" srcId="{4D33F829-B986-482D-9371-996EA613B53F}" destId="{B6371B84-BCAF-408D-AFD4-5002B361B0F8}" srcOrd="5" destOrd="0" presId="urn:microsoft.com/office/officeart/2005/8/layout/chevron1"/>
    <dgm:cxn modelId="{FE728208-9DB1-4314-B0BA-D697022915AB}" type="presParOf" srcId="{4D33F829-B986-482D-9371-996EA613B53F}" destId="{959E8C14-9B96-4421-AB3D-D65593700091}"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B0C8D9E-2EEA-433E-87FB-15CDA34EF8BE}" type="doc">
      <dgm:prSet loTypeId="urn:microsoft.com/office/officeart/2005/8/layout/chevron1" loCatId="process" qsTypeId="urn:microsoft.com/office/officeart/2005/8/quickstyle/simple1" qsCatId="simple" csTypeId="urn:microsoft.com/office/officeart/2005/8/colors/accent1_2" csCatId="accent1" phldr="1"/>
      <dgm:spPr/>
    </dgm:pt>
    <dgm:pt modelId="{D68B2B13-2B99-4486-BBFB-EA52C7B4A11F}">
      <dgm:prSet phldrT="[Text]"/>
      <dgm:spPr/>
      <dgm:t>
        <a:bodyPr/>
        <a:lstStyle/>
        <a:p>
          <a:r>
            <a:rPr lang="fr-FR" dirty="0"/>
            <a:t>Job 1</a:t>
          </a:r>
        </a:p>
      </dgm:t>
    </dgm:pt>
    <dgm:pt modelId="{5C316931-C429-48BC-8620-1C74D9CF62D4}" type="parTrans" cxnId="{49C25A8F-AC58-494E-AA4B-A3AD5A769F8C}">
      <dgm:prSet/>
      <dgm:spPr/>
      <dgm:t>
        <a:bodyPr/>
        <a:lstStyle/>
        <a:p>
          <a:endParaRPr lang="fr-FR"/>
        </a:p>
      </dgm:t>
    </dgm:pt>
    <dgm:pt modelId="{E6022CDF-9D05-49B5-942B-8470BDEF7127}" type="sibTrans" cxnId="{49C25A8F-AC58-494E-AA4B-A3AD5A769F8C}">
      <dgm:prSet/>
      <dgm:spPr/>
      <dgm:t>
        <a:bodyPr/>
        <a:lstStyle/>
        <a:p>
          <a:endParaRPr lang="fr-FR"/>
        </a:p>
      </dgm:t>
    </dgm:pt>
    <dgm:pt modelId="{A14CF342-1981-4A9D-BA87-8B7E59BB1F81}">
      <dgm:prSet phldrT="[Text]"/>
      <dgm:spPr/>
      <dgm:t>
        <a:bodyPr/>
        <a:lstStyle/>
        <a:p>
          <a:r>
            <a:rPr lang="fr-FR" dirty="0"/>
            <a:t>Job 2</a:t>
          </a:r>
        </a:p>
      </dgm:t>
    </dgm:pt>
    <dgm:pt modelId="{CE875EAE-FADC-45C7-926A-6B61B1C71E72}" type="parTrans" cxnId="{D3383449-15CD-4607-8B39-21D3949FE805}">
      <dgm:prSet/>
      <dgm:spPr/>
      <dgm:t>
        <a:bodyPr/>
        <a:lstStyle/>
        <a:p>
          <a:endParaRPr lang="fr-FR"/>
        </a:p>
      </dgm:t>
    </dgm:pt>
    <dgm:pt modelId="{6B7BCB19-A1C4-4B81-B26B-1BB6E43A670D}" type="sibTrans" cxnId="{D3383449-15CD-4607-8B39-21D3949FE805}">
      <dgm:prSet/>
      <dgm:spPr/>
      <dgm:t>
        <a:bodyPr/>
        <a:lstStyle/>
        <a:p>
          <a:endParaRPr lang="fr-FR"/>
        </a:p>
      </dgm:t>
    </dgm:pt>
    <dgm:pt modelId="{9F118224-67D4-4BAD-AA7B-33225EF069BA}">
      <dgm:prSet phldrT="[Text]"/>
      <dgm:spPr/>
      <dgm:t>
        <a:bodyPr/>
        <a:lstStyle/>
        <a:p>
          <a:r>
            <a:rPr lang="fr-FR" dirty="0"/>
            <a:t>Job 3</a:t>
          </a:r>
        </a:p>
      </dgm:t>
    </dgm:pt>
    <dgm:pt modelId="{6B8370B4-AF30-45D1-BDC7-BC692AEE27A3}" type="parTrans" cxnId="{2CA59242-259A-42C2-8069-D4BD76DA63B2}">
      <dgm:prSet/>
      <dgm:spPr/>
      <dgm:t>
        <a:bodyPr/>
        <a:lstStyle/>
        <a:p>
          <a:endParaRPr lang="fr-FR"/>
        </a:p>
      </dgm:t>
    </dgm:pt>
    <dgm:pt modelId="{848CD1DE-64D7-4439-A5D0-7E76AC7FE3D5}" type="sibTrans" cxnId="{2CA59242-259A-42C2-8069-D4BD76DA63B2}">
      <dgm:prSet/>
      <dgm:spPr/>
      <dgm:t>
        <a:bodyPr/>
        <a:lstStyle/>
        <a:p>
          <a:endParaRPr lang="fr-FR"/>
        </a:p>
      </dgm:t>
    </dgm:pt>
    <dgm:pt modelId="{C4ADCFF2-39FD-4039-B1FE-F62C911E0076}">
      <dgm:prSet phldrT="[Text]"/>
      <dgm:spPr/>
      <dgm:t>
        <a:bodyPr/>
        <a:lstStyle/>
        <a:p>
          <a:r>
            <a:rPr lang="fr-FR" dirty="0"/>
            <a:t>…</a:t>
          </a:r>
        </a:p>
      </dgm:t>
    </dgm:pt>
    <dgm:pt modelId="{7CDD2624-CA13-42C4-96FE-D66FD14C30B4}" type="parTrans" cxnId="{D3E7E9DC-E3E4-4F59-87DE-3A046FD450F3}">
      <dgm:prSet/>
      <dgm:spPr/>
      <dgm:t>
        <a:bodyPr/>
        <a:lstStyle/>
        <a:p>
          <a:endParaRPr lang="fr-FR"/>
        </a:p>
      </dgm:t>
    </dgm:pt>
    <dgm:pt modelId="{861A9ED8-8A46-4E3D-8EC9-EFD62538D722}" type="sibTrans" cxnId="{D3E7E9DC-E3E4-4F59-87DE-3A046FD450F3}">
      <dgm:prSet/>
      <dgm:spPr/>
      <dgm:t>
        <a:bodyPr/>
        <a:lstStyle/>
        <a:p>
          <a:endParaRPr lang="fr-FR"/>
        </a:p>
      </dgm:t>
    </dgm:pt>
    <dgm:pt modelId="{4D33F829-B986-482D-9371-996EA613B53F}" type="pres">
      <dgm:prSet presAssocID="{BB0C8D9E-2EEA-433E-87FB-15CDA34EF8BE}" presName="Name0" presStyleCnt="0">
        <dgm:presLayoutVars>
          <dgm:dir/>
          <dgm:animLvl val="lvl"/>
          <dgm:resizeHandles val="exact"/>
        </dgm:presLayoutVars>
      </dgm:prSet>
      <dgm:spPr/>
    </dgm:pt>
    <dgm:pt modelId="{BA8E7136-2FB8-419D-AA5B-1BE3C0F48131}" type="pres">
      <dgm:prSet presAssocID="{D68B2B13-2B99-4486-BBFB-EA52C7B4A11F}" presName="parTxOnly" presStyleLbl="node1" presStyleIdx="0" presStyleCnt="4">
        <dgm:presLayoutVars>
          <dgm:chMax val="0"/>
          <dgm:chPref val="0"/>
          <dgm:bulletEnabled val="1"/>
        </dgm:presLayoutVars>
      </dgm:prSet>
      <dgm:spPr/>
    </dgm:pt>
    <dgm:pt modelId="{BACC4AA0-7A38-4E66-9FB7-86DBD725E71B}" type="pres">
      <dgm:prSet presAssocID="{E6022CDF-9D05-49B5-942B-8470BDEF7127}" presName="parTxOnlySpace" presStyleCnt="0"/>
      <dgm:spPr/>
    </dgm:pt>
    <dgm:pt modelId="{4B8F9A22-FC51-499A-943E-48B2C984601C}" type="pres">
      <dgm:prSet presAssocID="{A14CF342-1981-4A9D-BA87-8B7E59BB1F81}" presName="parTxOnly" presStyleLbl="node1" presStyleIdx="1" presStyleCnt="4">
        <dgm:presLayoutVars>
          <dgm:chMax val="0"/>
          <dgm:chPref val="0"/>
          <dgm:bulletEnabled val="1"/>
        </dgm:presLayoutVars>
      </dgm:prSet>
      <dgm:spPr/>
    </dgm:pt>
    <dgm:pt modelId="{1950D9EC-959C-435F-9301-610C6E7DB8C6}" type="pres">
      <dgm:prSet presAssocID="{6B7BCB19-A1C4-4B81-B26B-1BB6E43A670D}" presName="parTxOnlySpace" presStyleCnt="0"/>
      <dgm:spPr/>
    </dgm:pt>
    <dgm:pt modelId="{9DD569B2-14F6-4737-85F3-F80AF1E1D6FF}" type="pres">
      <dgm:prSet presAssocID="{9F118224-67D4-4BAD-AA7B-33225EF069BA}" presName="parTxOnly" presStyleLbl="node1" presStyleIdx="2" presStyleCnt="4">
        <dgm:presLayoutVars>
          <dgm:chMax val="0"/>
          <dgm:chPref val="0"/>
          <dgm:bulletEnabled val="1"/>
        </dgm:presLayoutVars>
      </dgm:prSet>
      <dgm:spPr/>
    </dgm:pt>
    <dgm:pt modelId="{B6371B84-BCAF-408D-AFD4-5002B361B0F8}" type="pres">
      <dgm:prSet presAssocID="{848CD1DE-64D7-4439-A5D0-7E76AC7FE3D5}" presName="parTxOnlySpace" presStyleCnt="0"/>
      <dgm:spPr/>
    </dgm:pt>
    <dgm:pt modelId="{959E8C14-9B96-4421-AB3D-D65593700091}" type="pres">
      <dgm:prSet presAssocID="{C4ADCFF2-39FD-4039-B1FE-F62C911E0076}" presName="parTxOnly" presStyleLbl="node1" presStyleIdx="3" presStyleCnt="4">
        <dgm:presLayoutVars>
          <dgm:chMax val="0"/>
          <dgm:chPref val="0"/>
          <dgm:bulletEnabled val="1"/>
        </dgm:presLayoutVars>
      </dgm:prSet>
      <dgm:spPr/>
    </dgm:pt>
  </dgm:ptLst>
  <dgm:cxnLst>
    <dgm:cxn modelId="{9C913B09-C8FC-408C-85BB-347B37630AF5}" type="presOf" srcId="{C4ADCFF2-39FD-4039-B1FE-F62C911E0076}" destId="{959E8C14-9B96-4421-AB3D-D65593700091}" srcOrd="0" destOrd="0" presId="urn:microsoft.com/office/officeart/2005/8/layout/chevron1"/>
    <dgm:cxn modelId="{47DD132C-2B65-4BEE-BA4B-453EDE0B4FD3}" type="presOf" srcId="{BB0C8D9E-2EEA-433E-87FB-15CDA34EF8BE}" destId="{4D33F829-B986-482D-9371-996EA613B53F}" srcOrd="0" destOrd="0" presId="urn:microsoft.com/office/officeart/2005/8/layout/chevron1"/>
    <dgm:cxn modelId="{2CA59242-259A-42C2-8069-D4BD76DA63B2}" srcId="{BB0C8D9E-2EEA-433E-87FB-15CDA34EF8BE}" destId="{9F118224-67D4-4BAD-AA7B-33225EF069BA}" srcOrd="2" destOrd="0" parTransId="{6B8370B4-AF30-45D1-BDC7-BC692AEE27A3}" sibTransId="{848CD1DE-64D7-4439-A5D0-7E76AC7FE3D5}"/>
    <dgm:cxn modelId="{D3383449-15CD-4607-8B39-21D3949FE805}" srcId="{BB0C8D9E-2EEA-433E-87FB-15CDA34EF8BE}" destId="{A14CF342-1981-4A9D-BA87-8B7E59BB1F81}" srcOrd="1" destOrd="0" parTransId="{CE875EAE-FADC-45C7-926A-6B61B1C71E72}" sibTransId="{6B7BCB19-A1C4-4B81-B26B-1BB6E43A670D}"/>
    <dgm:cxn modelId="{C9994A52-B103-47F4-A070-31B641BF78D5}" type="presOf" srcId="{D68B2B13-2B99-4486-BBFB-EA52C7B4A11F}" destId="{BA8E7136-2FB8-419D-AA5B-1BE3C0F48131}" srcOrd="0" destOrd="0" presId="urn:microsoft.com/office/officeart/2005/8/layout/chevron1"/>
    <dgm:cxn modelId="{3EE3B856-DB87-48B4-997A-3BB29E4DF568}" type="presOf" srcId="{9F118224-67D4-4BAD-AA7B-33225EF069BA}" destId="{9DD569B2-14F6-4737-85F3-F80AF1E1D6FF}" srcOrd="0" destOrd="0" presId="urn:microsoft.com/office/officeart/2005/8/layout/chevron1"/>
    <dgm:cxn modelId="{9442788F-69EE-4F9B-A8DD-3FD7D0CDF23C}" type="presOf" srcId="{A14CF342-1981-4A9D-BA87-8B7E59BB1F81}" destId="{4B8F9A22-FC51-499A-943E-48B2C984601C}" srcOrd="0" destOrd="0" presId="urn:microsoft.com/office/officeart/2005/8/layout/chevron1"/>
    <dgm:cxn modelId="{49C25A8F-AC58-494E-AA4B-A3AD5A769F8C}" srcId="{BB0C8D9E-2EEA-433E-87FB-15CDA34EF8BE}" destId="{D68B2B13-2B99-4486-BBFB-EA52C7B4A11F}" srcOrd="0" destOrd="0" parTransId="{5C316931-C429-48BC-8620-1C74D9CF62D4}" sibTransId="{E6022CDF-9D05-49B5-942B-8470BDEF7127}"/>
    <dgm:cxn modelId="{D3E7E9DC-E3E4-4F59-87DE-3A046FD450F3}" srcId="{BB0C8D9E-2EEA-433E-87FB-15CDA34EF8BE}" destId="{C4ADCFF2-39FD-4039-B1FE-F62C911E0076}" srcOrd="3" destOrd="0" parTransId="{7CDD2624-CA13-42C4-96FE-D66FD14C30B4}" sibTransId="{861A9ED8-8A46-4E3D-8EC9-EFD62538D722}"/>
    <dgm:cxn modelId="{0F92C59E-BCBF-40C0-8BFD-8D8C540FDDB8}" type="presParOf" srcId="{4D33F829-B986-482D-9371-996EA613B53F}" destId="{BA8E7136-2FB8-419D-AA5B-1BE3C0F48131}" srcOrd="0" destOrd="0" presId="urn:microsoft.com/office/officeart/2005/8/layout/chevron1"/>
    <dgm:cxn modelId="{84E2C4D7-2E22-452C-9F29-6B089D7769A7}" type="presParOf" srcId="{4D33F829-B986-482D-9371-996EA613B53F}" destId="{BACC4AA0-7A38-4E66-9FB7-86DBD725E71B}" srcOrd="1" destOrd="0" presId="urn:microsoft.com/office/officeart/2005/8/layout/chevron1"/>
    <dgm:cxn modelId="{E5F123D1-EE37-4010-85B2-C6AC77CE91A0}" type="presParOf" srcId="{4D33F829-B986-482D-9371-996EA613B53F}" destId="{4B8F9A22-FC51-499A-943E-48B2C984601C}" srcOrd="2" destOrd="0" presId="urn:microsoft.com/office/officeart/2005/8/layout/chevron1"/>
    <dgm:cxn modelId="{7A890FF2-F590-473A-ADB2-42A733A1D003}" type="presParOf" srcId="{4D33F829-B986-482D-9371-996EA613B53F}" destId="{1950D9EC-959C-435F-9301-610C6E7DB8C6}" srcOrd="3" destOrd="0" presId="urn:microsoft.com/office/officeart/2005/8/layout/chevron1"/>
    <dgm:cxn modelId="{04BA7E5E-6460-4434-8EAA-E73F08F4AFD1}" type="presParOf" srcId="{4D33F829-B986-482D-9371-996EA613B53F}" destId="{9DD569B2-14F6-4737-85F3-F80AF1E1D6FF}" srcOrd="4" destOrd="0" presId="urn:microsoft.com/office/officeart/2005/8/layout/chevron1"/>
    <dgm:cxn modelId="{EE8BC82E-D394-4716-A02A-AD55FBE6B8F0}" type="presParOf" srcId="{4D33F829-B986-482D-9371-996EA613B53F}" destId="{B6371B84-BCAF-408D-AFD4-5002B361B0F8}" srcOrd="5" destOrd="0" presId="urn:microsoft.com/office/officeart/2005/8/layout/chevron1"/>
    <dgm:cxn modelId="{FE728208-9DB1-4314-B0BA-D697022915AB}" type="presParOf" srcId="{4D33F829-B986-482D-9371-996EA613B53F}" destId="{959E8C14-9B96-4421-AB3D-D65593700091}"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B0C8D9E-2EEA-433E-87FB-15CDA34EF8BE}" type="doc">
      <dgm:prSet loTypeId="urn:microsoft.com/office/officeart/2005/8/layout/chevron1" loCatId="process" qsTypeId="urn:microsoft.com/office/officeart/2005/8/quickstyle/simple1" qsCatId="simple" csTypeId="urn:microsoft.com/office/officeart/2005/8/colors/accent1_2" csCatId="accent1" phldr="1"/>
      <dgm:spPr/>
    </dgm:pt>
    <dgm:pt modelId="{D68B2B13-2B99-4486-BBFB-EA52C7B4A11F}">
      <dgm:prSet phldrT="[Text]" custT="1"/>
      <dgm:spPr>
        <a:solidFill>
          <a:schemeClr val="accent5"/>
        </a:solidFill>
      </dgm:spPr>
      <dgm:t>
        <a:bodyPr/>
        <a:lstStyle/>
        <a:p>
          <a:r>
            <a:rPr lang="fr-FR" sz="2800" dirty="0" err="1"/>
            <a:t>Task</a:t>
          </a:r>
          <a:r>
            <a:rPr lang="fr-FR" sz="2800" dirty="0"/>
            <a:t> 1</a:t>
          </a:r>
          <a:endParaRPr lang="fr-FR" sz="1500" dirty="0"/>
        </a:p>
        <a:p>
          <a:r>
            <a:rPr lang="fr-FR" sz="1400" dirty="0"/>
            <a:t>TRANSFORMATION</a:t>
          </a:r>
        </a:p>
      </dgm:t>
    </dgm:pt>
    <dgm:pt modelId="{5C316931-C429-48BC-8620-1C74D9CF62D4}" type="parTrans" cxnId="{49C25A8F-AC58-494E-AA4B-A3AD5A769F8C}">
      <dgm:prSet/>
      <dgm:spPr/>
      <dgm:t>
        <a:bodyPr/>
        <a:lstStyle/>
        <a:p>
          <a:endParaRPr lang="fr-FR"/>
        </a:p>
      </dgm:t>
    </dgm:pt>
    <dgm:pt modelId="{E6022CDF-9D05-49B5-942B-8470BDEF7127}" type="sibTrans" cxnId="{49C25A8F-AC58-494E-AA4B-A3AD5A769F8C}">
      <dgm:prSet/>
      <dgm:spPr/>
      <dgm:t>
        <a:bodyPr/>
        <a:lstStyle/>
        <a:p>
          <a:endParaRPr lang="fr-FR"/>
        </a:p>
      </dgm:t>
    </dgm:pt>
    <dgm:pt modelId="{A14CF342-1981-4A9D-BA87-8B7E59BB1F81}">
      <dgm:prSet phldrT="[Text]" custT="1"/>
      <dgm:spPr>
        <a:solidFill>
          <a:schemeClr val="accent5"/>
        </a:solidFill>
      </dgm:spPr>
      <dgm:t>
        <a:bodyPr/>
        <a:lstStyle/>
        <a:p>
          <a:r>
            <a:rPr lang="fr-FR" sz="2800" dirty="0" err="1"/>
            <a:t>Task</a:t>
          </a:r>
          <a:r>
            <a:rPr lang="fr-FR" sz="2800" dirty="0"/>
            <a:t> 2</a:t>
          </a:r>
        </a:p>
        <a:p>
          <a:r>
            <a:rPr lang="fr-FR" sz="1400" dirty="0"/>
            <a:t>TRANSFORMATION</a:t>
          </a:r>
        </a:p>
      </dgm:t>
    </dgm:pt>
    <dgm:pt modelId="{CE875EAE-FADC-45C7-926A-6B61B1C71E72}" type="parTrans" cxnId="{D3383449-15CD-4607-8B39-21D3949FE805}">
      <dgm:prSet/>
      <dgm:spPr/>
      <dgm:t>
        <a:bodyPr/>
        <a:lstStyle/>
        <a:p>
          <a:endParaRPr lang="fr-FR"/>
        </a:p>
      </dgm:t>
    </dgm:pt>
    <dgm:pt modelId="{6B7BCB19-A1C4-4B81-B26B-1BB6E43A670D}" type="sibTrans" cxnId="{D3383449-15CD-4607-8B39-21D3949FE805}">
      <dgm:prSet/>
      <dgm:spPr/>
      <dgm:t>
        <a:bodyPr/>
        <a:lstStyle/>
        <a:p>
          <a:endParaRPr lang="fr-FR"/>
        </a:p>
      </dgm:t>
    </dgm:pt>
    <dgm:pt modelId="{9F118224-67D4-4BAD-AA7B-33225EF069BA}">
      <dgm:prSet phldrT="[Text]"/>
      <dgm:spPr>
        <a:solidFill>
          <a:schemeClr val="accent5"/>
        </a:solidFill>
      </dgm:spPr>
      <dgm:t>
        <a:bodyPr/>
        <a:lstStyle/>
        <a:p>
          <a:r>
            <a:rPr lang="fr-FR" dirty="0"/>
            <a:t>…</a:t>
          </a:r>
        </a:p>
      </dgm:t>
    </dgm:pt>
    <dgm:pt modelId="{6B8370B4-AF30-45D1-BDC7-BC692AEE27A3}" type="parTrans" cxnId="{2CA59242-259A-42C2-8069-D4BD76DA63B2}">
      <dgm:prSet/>
      <dgm:spPr/>
      <dgm:t>
        <a:bodyPr/>
        <a:lstStyle/>
        <a:p>
          <a:endParaRPr lang="fr-FR"/>
        </a:p>
      </dgm:t>
    </dgm:pt>
    <dgm:pt modelId="{848CD1DE-64D7-4439-A5D0-7E76AC7FE3D5}" type="sibTrans" cxnId="{2CA59242-259A-42C2-8069-D4BD76DA63B2}">
      <dgm:prSet/>
      <dgm:spPr/>
      <dgm:t>
        <a:bodyPr/>
        <a:lstStyle/>
        <a:p>
          <a:endParaRPr lang="fr-FR"/>
        </a:p>
      </dgm:t>
    </dgm:pt>
    <dgm:pt modelId="{C4ADCFF2-39FD-4039-B1FE-F62C911E0076}">
      <dgm:prSet phldrT="[Text]"/>
      <dgm:spPr>
        <a:solidFill>
          <a:schemeClr val="accent5"/>
        </a:solidFill>
      </dgm:spPr>
      <dgm:t>
        <a:bodyPr/>
        <a:lstStyle/>
        <a:p>
          <a:r>
            <a:rPr lang="fr-FR" b="1" dirty="0"/>
            <a:t>SHUFFLE</a:t>
          </a:r>
        </a:p>
      </dgm:t>
    </dgm:pt>
    <dgm:pt modelId="{7CDD2624-CA13-42C4-96FE-D66FD14C30B4}" type="parTrans" cxnId="{D3E7E9DC-E3E4-4F59-87DE-3A046FD450F3}">
      <dgm:prSet/>
      <dgm:spPr/>
      <dgm:t>
        <a:bodyPr/>
        <a:lstStyle/>
        <a:p>
          <a:endParaRPr lang="fr-FR"/>
        </a:p>
      </dgm:t>
    </dgm:pt>
    <dgm:pt modelId="{861A9ED8-8A46-4E3D-8EC9-EFD62538D722}" type="sibTrans" cxnId="{D3E7E9DC-E3E4-4F59-87DE-3A046FD450F3}">
      <dgm:prSet/>
      <dgm:spPr/>
      <dgm:t>
        <a:bodyPr/>
        <a:lstStyle/>
        <a:p>
          <a:endParaRPr lang="fr-FR"/>
        </a:p>
      </dgm:t>
    </dgm:pt>
    <dgm:pt modelId="{4D33F829-B986-482D-9371-996EA613B53F}" type="pres">
      <dgm:prSet presAssocID="{BB0C8D9E-2EEA-433E-87FB-15CDA34EF8BE}" presName="Name0" presStyleCnt="0">
        <dgm:presLayoutVars>
          <dgm:dir/>
          <dgm:animLvl val="lvl"/>
          <dgm:resizeHandles val="exact"/>
        </dgm:presLayoutVars>
      </dgm:prSet>
      <dgm:spPr/>
    </dgm:pt>
    <dgm:pt modelId="{BA8E7136-2FB8-419D-AA5B-1BE3C0F48131}" type="pres">
      <dgm:prSet presAssocID="{D68B2B13-2B99-4486-BBFB-EA52C7B4A11F}" presName="parTxOnly" presStyleLbl="node1" presStyleIdx="0" presStyleCnt="4">
        <dgm:presLayoutVars>
          <dgm:chMax val="0"/>
          <dgm:chPref val="0"/>
          <dgm:bulletEnabled val="1"/>
        </dgm:presLayoutVars>
      </dgm:prSet>
      <dgm:spPr/>
    </dgm:pt>
    <dgm:pt modelId="{BACC4AA0-7A38-4E66-9FB7-86DBD725E71B}" type="pres">
      <dgm:prSet presAssocID="{E6022CDF-9D05-49B5-942B-8470BDEF7127}" presName="parTxOnlySpace" presStyleCnt="0"/>
      <dgm:spPr/>
    </dgm:pt>
    <dgm:pt modelId="{4B8F9A22-FC51-499A-943E-48B2C984601C}" type="pres">
      <dgm:prSet presAssocID="{A14CF342-1981-4A9D-BA87-8B7E59BB1F81}" presName="parTxOnly" presStyleLbl="node1" presStyleIdx="1" presStyleCnt="4">
        <dgm:presLayoutVars>
          <dgm:chMax val="0"/>
          <dgm:chPref val="0"/>
          <dgm:bulletEnabled val="1"/>
        </dgm:presLayoutVars>
      </dgm:prSet>
      <dgm:spPr/>
    </dgm:pt>
    <dgm:pt modelId="{1950D9EC-959C-435F-9301-610C6E7DB8C6}" type="pres">
      <dgm:prSet presAssocID="{6B7BCB19-A1C4-4B81-B26B-1BB6E43A670D}" presName="parTxOnlySpace" presStyleCnt="0"/>
      <dgm:spPr/>
    </dgm:pt>
    <dgm:pt modelId="{9DD569B2-14F6-4737-85F3-F80AF1E1D6FF}" type="pres">
      <dgm:prSet presAssocID="{9F118224-67D4-4BAD-AA7B-33225EF069BA}" presName="parTxOnly" presStyleLbl="node1" presStyleIdx="2" presStyleCnt="4">
        <dgm:presLayoutVars>
          <dgm:chMax val="0"/>
          <dgm:chPref val="0"/>
          <dgm:bulletEnabled val="1"/>
        </dgm:presLayoutVars>
      </dgm:prSet>
      <dgm:spPr/>
    </dgm:pt>
    <dgm:pt modelId="{B6371B84-BCAF-408D-AFD4-5002B361B0F8}" type="pres">
      <dgm:prSet presAssocID="{848CD1DE-64D7-4439-A5D0-7E76AC7FE3D5}" presName="parTxOnlySpace" presStyleCnt="0"/>
      <dgm:spPr/>
    </dgm:pt>
    <dgm:pt modelId="{959E8C14-9B96-4421-AB3D-D65593700091}" type="pres">
      <dgm:prSet presAssocID="{C4ADCFF2-39FD-4039-B1FE-F62C911E0076}" presName="parTxOnly" presStyleLbl="node1" presStyleIdx="3" presStyleCnt="4">
        <dgm:presLayoutVars>
          <dgm:chMax val="0"/>
          <dgm:chPref val="0"/>
          <dgm:bulletEnabled val="1"/>
        </dgm:presLayoutVars>
      </dgm:prSet>
      <dgm:spPr/>
    </dgm:pt>
  </dgm:ptLst>
  <dgm:cxnLst>
    <dgm:cxn modelId="{9C913B09-C8FC-408C-85BB-347B37630AF5}" type="presOf" srcId="{C4ADCFF2-39FD-4039-B1FE-F62C911E0076}" destId="{959E8C14-9B96-4421-AB3D-D65593700091}" srcOrd="0" destOrd="0" presId="urn:microsoft.com/office/officeart/2005/8/layout/chevron1"/>
    <dgm:cxn modelId="{47DD132C-2B65-4BEE-BA4B-453EDE0B4FD3}" type="presOf" srcId="{BB0C8D9E-2EEA-433E-87FB-15CDA34EF8BE}" destId="{4D33F829-B986-482D-9371-996EA613B53F}" srcOrd="0" destOrd="0" presId="urn:microsoft.com/office/officeart/2005/8/layout/chevron1"/>
    <dgm:cxn modelId="{2CA59242-259A-42C2-8069-D4BD76DA63B2}" srcId="{BB0C8D9E-2EEA-433E-87FB-15CDA34EF8BE}" destId="{9F118224-67D4-4BAD-AA7B-33225EF069BA}" srcOrd="2" destOrd="0" parTransId="{6B8370B4-AF30-45D1-BDC7-BC692AEE27A3}" sibTransId="{848CD1DE-64D7-4439-A5D0-7E76AC7FE3D5}"/>
    <dgm:cxn modelId="{D3383449-15CD-4607-8B39-21D3949FE805}" srcId="{BB0C8D9E-2EEA-433E-87FB-15CDA34EF8BE}" destId="{A14CF342-1981-4A9D-BA87-8B7E59BB1F81}" srcOrd="1" destOrd="0" parTransId="{CE875EAE-FADC-45C7-926A-6B61B1C71E72}" sibTransId="{6B7BCB19-A1C4-4B81-B26B-1BB6E43A670D}"/>
    <dgm:cxn modelId="{C9994A52-B103-47F4-A070-31B641BF78D5}" type="presOf" srcId="{D68B2B13-2B99-4486-BBFB-EA52C7B4A11F}" destId="{BA8E7136-2FB8-419D-AA5B-1BE3C0F48131}" srcOrd="0" destOrd="0" presId="urn:microsoft.com/office/officeart/2005/8/layout/chevron1"/>
    <dgm:cxn modelId="{3EE3B856-DB87-48B4-997A-3BB29E4DF568}" type="presOf" srcId="{9F118224-67D4-4BAD-AA7B-33225EF069BA}" destId="{9DD569B2-14F6-4737-85F3-F80AF1E1D6FF}" srcOrd="0" destOrd="0" presId="urn:microsoft.com/office/officeart/2005/8/layout/chevron1"/>
    <dgm:cxn modelId="{9442788F-69EE-4F9B-A8DD-3FD7D0CDF23C}" type="presOf" srcId="{A14CF342-1981-4A9D-BA87-8B7E59BB1F81}" destId="{4B8F9A22-FC51-499A-943E-48B2C984601C}" srcOrd="0" destOrd="0" presId="urn:microsoft.com/office/officeart/2005/8/layout/chevron1"/>
    <dgm:cxn modelId="{49C25A8F-AC58-494E-AA4B-A3AD5A769F8C}" srcId="{BB0C8D9E-2EEA-433E-87FB-15CDA34EF8BE}" destId="{D68B2B13-2B99-4486-BBFB-EA52C7B4A11F}" srcOrd="0" destOrd="0" parTransId="{5C316931-C429-48BC-8620-1C74D9CF62D4}" sibTransId="{E6022CDF-9D05-49B5-942B-8470BDEF7127}"/>
    <dgm:cxn modelId="{D3E7E9DC-E3E4-4F59-87DE-3A046FD450F3}" srcId="{BB0C8D9E-2EEA-433E-87FB-15CDA34EF8BE}" destId="{C4ADCFF2-39FD-4039-B1FE-F62C911E0076}" srcOrd="3" destOrd="0" parTransId="{7CDD2624-CA13-42C4-96FE-D66FD14C30B4}" sibTransId="{861A9ED8-8A46-4E3D-8EC9-EFD62538D722}"/>
    <dgm:cxn modelId="{0F92C59E-BCBF-40C0-8BFD-8D8C540FDDB8}" type="presParOf" srcId="{4D33F829-B986-482D-9371-996EA613B53F}" destId="{BA8E7136-2FB8-419D-AA5B-1BE3C0F48131}" srcOrd="0" destOrd="0" presId="urn:microsoft.com/office/officeart/2005/8/layout/chevron1"/>
    <dgm:cxn modelId="{84E2C4D7-2E22-452C-9F29-6B089D7769A7}" type="presParOf" srcId="{4D33F829-B986-482D-9371-996EA613B53F}" destId="{BACC4AA0-7A38-4E66-9FB7-86DBD725E71B}" srcOrd="1" destOrd="0" presId="urn:microsoft.com/office/officeart/2005/8/layout/chevron1"/>
    <dgm:cxn modelId="{E5F123D1-EE37-4010-85B2-C6AC77CE91A0}" type="presParOf" srcId="{4D33F829-B986-482D-9371-996EA613B53F}" destId="{4B8F9A22-FC51-499A-943E-48B2C984601C}" srcOrd="2" destOrd="0" presId="urn:microsoft.com/office/officeart/2005/8/layout/chevron1"/>
    <dgm:cxn modelId="{7A890FF2-F590-473A-ADB2-42A733A1D003}" type="presParOf" srcId="{4D33F829-B986-482D-9371-996EA613B53F}" destId="{1950D9EC-959C-435F-9301-610C6E7DB8C6}" srcOrd="3" destOrd="0" presId="urn:microsoft.com/office/officeart/2005/8/layout/chevron1"/>
    <dgm:cxn modelId="{04BA7E5E-6460-4434-8EAA-E73F08F4AFD1}" type="presParOf" srcId="{4D33F829-B986-482D-9371-996EA613B53F}" destId="{9DD569B2-14F6-4737-85F3-F80AF1E1D6FF}" srcOrd="4" destOrd="0" presId="urn:microsoft.com/office/officeart/2005/8/layout/chevron1"/>
    <dgm:cxn modelId="{EE8BC82E-D394-4716-A02A-AD55FBE6B8F0}" type="presParOf" srcId="{4D33F829-B986-482D-9371-996EA613B53F}" destId="{B6371B84-BCAF-408D-AFD4-5002B361B0F8}" srcOrd="5" destOrd="0" presId="urn:microsoft.com/office/officeart/2005/8/layout/chevron1"/>
    <dgm:cxn modelId="{FE728208-9DB1-4314-B0BA-D697022915AB}" type="presParOf" srcId="{4D33F829-B986-482D-9371-996EA613B53F}" destId="{959E8C14-9B96-4421-AB3D-D65593700091}" srcOrd="6"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B210A9-0121-4B73-B278-7D197EB4B4CF}">
      <dsp:nvSpPr>
        <dsp:cNvPr id="0" name=""/>
        <dsp:cNvSpPr/>
      </dsp:nvSpPr>
      <dsp:spPr>
        <a:xfrm>
          <a:off x="0" y="238754"/>
          <a:ext cx="3541205" cy="63560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a:t>Se faire connaitre </a:t>
          </a:r>
          <a:endParaRPr lang="en-US" sz="1600" kern="1200"/>
        </a:p>
      </dsp:txBody>
      <dsp:txXfrm>
        <a:off x="31028" y="269782"/>
        <a:ext cx="3479149" cy="573546"/>
      </dsp:txXfrm>
    </dsp:sp>
    <dsp:sp modelId="{2B1741ED-BC64-4913-92DA-A5595C609B67}">
      <dsp:nvSpPr>
        <dsp:cNvPr id="0" name=""/>
        <dsp:cNvSpPr/>
      </dsp:nvSpPr>
      <dsp:spPr>
        <a:xfrm>
          <a:off x="0" y="920437"/>
          <a:ext cx="3541205" cy="635602"/>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a:t>sensibiliser le grand public à la biodiversité des fruits </a:t>
          </a:r>
          <a:endParaRPr lang="en-US" sz="1600" kern="1200"/>
        </a:p>
      </dsp:txBody>
      <dsp:txXfrm>
        <a:off x="31028" y="951465"/>
        <a:ext cx="3479149" cy="573546"/>
      </dsp:txXfrm>
    </dsp:sp>
    <dsp:sp modelId="{35E1C307-1582-41F8-AF78-0B11E8163D3B}">
      <dsp:nvSpPr>
        <dsp:cNvPr id="0" name=""/>
        <dsp:cNvSpPr/>
      </dsp:nvSpPr>
      <dsp:spPr>
        <a:xfrm>
          <a:off x="0" y="1602120"/>
          <a:ext cx="3541205" cy="635602"/>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a:t>mettre en place la V1 du moteur de classification des images de fruits.</a:t>
          </a:r>
          <a:endParaRPr lang="en-US" sz="1600" kern="1200"/>
        </a:p>
      </dsp:txBody>
      <dsp:txXfrm>
        <a:off x="31028" y="1633148"/>
        <a:ext cx="3479149" cy="573546"/>
      </dsp:txXfrm>
    </dsp:sp>
    <dsp:sp modelId="{25F34CDA-675E-4432-BC2B-54ADA1B6C2C5}">
      <dsp:nvSpPr>
        <dsp:cNvPr id="0" name=""/>
        <dsp:cNvSpPr/>
      </dsp:nvSpPr>
      <dsp:spPr>
        <a:xfrm>
          <a:off x="0" y="2283802"/>
          <a:ext cx="3541205" cy="635602"/>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a:t>construire la V1 de l'architecture Big Data nécessaire.</a:t>
          </a:r>
          <a:endParaRPr lang="en-US" sz="1600" kern="1200"/>
        </a:p>
      </dsp:txBody>
      <dsp:txXfrm>
        <a:off x="31028" y="2314830"/>
        <a:ext cx="3479149" cy="5735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88A4B-7508-4218-9809-8F36A1CFD1BF}">
      <dsp:nvSpPr>
        <dsp:cNvPr id="0" name=""/>
        <dsp:cNvSpPr/>
      </dsp:nvSpPr>
      <dsp:spPr>
        <a:xfrm>
          <a:off x="0" y="0"/>
          <a:ext cx="4808823" cy="85582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dirty="0" err="1">
              <a:sym typeface="Wingdings" panose="05000000000000000000" pitchFamily="2" charset="2"/>
            </a:rPr>
            <a:t>findspark</a:t>
          </a:r>
          <a:r>
            <a:rPr lang="fr-FR" sz="1600" kern="1200" dirty="0">
              <a:sym typeface="Wingdings" panose="05000000000000000000" pitchFamily="2" charset="2"/>
            </a:rPr>
            <a:t>:</a:t>
          </a:r>
          <a:endParaRPr lang="fr-FR" sz="1600" kern="1200" dirty="0"/>
        </a:p>
        <a:p>
          <a:pPr marL="114300" lvl="1" indent="-114300" algn="l" defTabSz="533400">
            <a:lnSpc>
              <a:spcPct val="90000"/>
            </a:lnSpc>
            <a:spcBef>
              <a:spcPct val="0"/>
            </a:spcBef>
            <a:spcAft>
              <a:spcPct val="15000"/>
            </a:spcAft>
            <a:buChar char="•"/>
          </a:pPr>
          <a:r>
            <a:rPr lang="fr-FR" sz="1200" kern="1200">
              <a:sym typeface="Wingdings" panose="05000000000000000000" pitchFamily="2" charset="2"/>
            </a:rPr>
            <a:t>localise </a:t>
          </a:r>
          <a:r>
            <a:rPr lang="fr-FR" sz="1200" kern="1200" dirty="0" err="1">
              <a:sym typeface="Wingdings" panose="05000000000000000000" pitchFamily="2" charset="2"/>
            </a:rPr>
            <a:t>spark</a:t>
          </a:r>
          <a:r>
            <a:rPr lang="fr-FR" sz="1200" kern="1200" dirty="0">
              <a:sym typeface="Wingdings" panose="05000000000000000000" pitchFamily="2" charset="2"/>
            </a:rPr>
            <a:t> dans l’EC2</a:t>
          </a:r>
          <a:endParaRPr lang="fr-FR" sz="1200" kern="1200" dirty="0"/>
        </a:p>
      </dsp:txBody>
      <dsp:txXfrm>
        <a:off x="25066" y="25066"/>
        <a:ext cx="3785194" cy="805689"/>
      </dsp:txXfrm>
    </dsp:sp>
    <dsp:sp modelId="{6F297C05-44C3-4E4F-BD09-8683469916A9}">
      <dsp:nvSpPr>
        <dsp:cNvPr id="0" name=""/>
        <dsp:cNvSpPr/>
      </dsp:nvSpPr>
      <dsp:spPr>
        <a:xfrm>
          <a:off x="359100" y="974685"/>
          <a:ext cx="4808823" cy="85582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dirty="0"/>
            <a:t>boto3:</a:t>
          </a:r>
          <a:endParaRPr lang="fr-FR" sz="1600" kern="1200" dirty="0">
            <a:sym typeface="Wingdings" panose="05000000000000000000" pitchFamily="2" charset="2"/>
          </a:endParaRPr>
        </a:p>
        <a:p>
          <a:pPr marL="114300" lvl="1" indent="-114300" algn="l" defTabSz="533400">
            <a:lnSpc>
              <a:spcPct val="90000"/>
            </a:lnSpc>
            <a:spcBef>
              <a:spcPct val="0"/>
            </a:spcBef>
            <a:spcAft>
              <a:spcPct val="15000"/>
            </a:spcAft>
            <a:buChar char="•"/>
          </a:pPr>
          <a:r>
            <a:rPr lang="fr-FR" sz="1200" kern="1200"/>
            <a:t>gestion </a:t>
          </a:r>
          <a:r>
            <a:rPr lang="fr-FR" sz="1200" kern="1200" dirty="0"/>
            <a:t>communication EC2-</a:t>
          </a:r>
          <a:r>
            <a:rPr lang="fr-FR" sz="1200" kern="1200" dirty="0">
              <a:sym typeface="Wingdings" panose="05000000000000000000" pitchFamily="2" charset="2"/>
            </a:rPr>
            <a:t>S3</a:t>
          </a:r>
        </a:p>
      </dsp:txBody>
      <dsp:txXfrm>
        <a:off x="384166" y="999751"/>
        <a:ext cx="3843306" cy="805689"/>
      </dsp:txXfrm>
    </dsp:sp>
    <dsp:sp modelId="{101553E2-2909-4B3E-B7A0-1999B6EFA788}">
      <dsp:nvSpPr>
        <dsp:cNvPr id="0" name=""/>
        <dsp:cNvSpPr/>
      </dsp:nvSpPr>
      <dsp:spPr>
        <a:xfrm>
          <a:off x="718200" y="1949370"/>
          <a:ext cx="4808823" cy="85582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dirty="0">
              <a:sym typeface="Wingdings" panose="05000000000000000000" pitchFamily="2" charset="2"/>
            </a:rPr>
            <a:t>Ouverture d’une </a:t>
          </a:r>
          <a:r>
            <a:rPr lang="fr-FR" sz="1600" kern="1200" dirty="0" err="1">
              <a:sym typeface="Wingdings" panose="05000000000000000000" pitchFamily="2" charset="2"/>
            </a:rPr>
            <a:t>spark</a:t>
          </a:r>
          <a:r>
            <a:rPr lang="fr-FR" sz="1600" kern="1200" dirty="0">
              <a:sym typeface="Wingdings" panose="05000000000000000000" pitchFamily="2" charset="2"/>
            </a:rPr>
            <a:t> session</a:t>
          </a:r>
        </a:p>
        <a:p>
          <a:pPr marL="114300" lvl="1" indent="-114300" algn="l" defTabSz="533400">
            <a:lnSpc>
              <a:spcPct val="90000"/>
            </a:lnSpc>
            <a:spcBef>
              <a:spcPct val="0"/>
            </a:spcBef>
            <a:spcAft>
              <a:spcPct val="15000"/>
            </a:spcAft>
            <a:buChar char="•"/>
          </a:pPr>
          <a:r>
            <a:rPr lang="fr-FR" sz="1200" kern="1200" dirty="0">
              <a:sym typeface="Wingdings" panose="05000000000000000000" pitchFamily="2" charset="2"/>
            </a:rPr>
            <a:t>Config clés AMI</a:t>
          </a:r>
        </a:p>
        <a:p>
          <a:pPr marL="114300" lvl="1" indent="-114300" algn="l" defTabSz="533400">
            <a:lnSpc>
              <a:spcPct val="90000"/>
            </a:lnSpc>
            <a:spcBef>
              <a:spcPct val="0"/>
            </a:spcBef>
            <a:spcAft>
              <a:spcPct val="15000"/>
            </a:spcAft>
            <a:buChar char="•"/>
          </a:pPr>
          <a:r>
            <a:rPr lang="fr-FR" sz="1200" kern="1200">
              <a:sym typeface="Wingdings" panose="05000000000000000000" pitchFamily="2" charset="2"/>
            </a:rPr>
            <a:t>module </a:t>
          </a:r>
          <a:r>
            <a:rPr lang="fr-FR" sz="1200" kern="1200" dirty="0">
              <a:sym typeface="Wingdings" panose="05000000000000000000" pitchFamily="2" charset="2"/>
            </a:rPr>
            <a:t>hadoop-s3</a:t>
          </a:r>
        </a:p>
      </dsp:txBody>
      <dsp:txXfrm>
        <a:off x="743266" y="1974436"/>
        <a:ext cx="3843306" cy="805689"/>
      </dsp:txXfrm>
    </dsp:sp>
    <dsp:sp modelId="{04F069A4-D714-406A-8F05-28AC6BCD5A95}">
      <dsp:nvSpPr>
        <dsp:cNvPr id="0" name=""/>
        <dsp:cNvSpPr/>
      </dsp:nvSpPr>
      <dsp:spPr>
        <a:xfrm>
          <a:off x="1077301" y="2924056"/>
          <a:ext cx="4808823" cy="855821"/>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dirty="0">
              <a:sym typeface="Wingdings" panose="05000000000000000000" pitchFamily="2" charset="2"/>
            </a:rPr>
            <a:t>Création d’un </a:t>
          </a:r>
          <a:r>
            <a:rPr lang="fr-FR" sz="1600" kern="1200" dirty="0" err="1">
              <a:sym typeface="Wingdings" panose="05000000000000000000" pitchFamily="2" charset="2"/>
            </a:rPr>
            <a:t>context</a:t>
          </a:r>
          <a:r>
            <a:rPr lang="fr-FR" sz="1600" kern="1200" dirty="0">
              <a:sym typeface="Wingdings" panose="05000000000000000000" pitchFamily="2" charset="2"/>
            </a:rPr>
            <a:t> </a:t>
          </a:r>
          <a:r>
            <a:rPr lang="fr-FR" sz="1600" kern="1200" dirty="0" err="1">
              <a:sym typeface="Wingdings" panose="05000000000000000000" pitchFamily="2" charset="2"/>
            </a:rPr>
            <a:t>spark</a:t>
          </a:r>
          <a:endParaRPr lang="fr-FR" sz="1600" kern="1200" dirty="0">
            <a:sym typeface="Wingdings" panose="05000000000000000000" pitchFamily="2" charset="2"/>
          </a:endParaRPr>
        </a:p>
        <a:p>
          <a:pPr marL="114300" lvl="1" indent="-114300" algn="l" defTabSz="533400">
            <a:lnSpc>
              <a:spcPct val="90000"/>
            </a:lnSpc>
            <a:spcBef>
              <a:spcPct val="0"/>
            </a:spcBef>
            <a:spcAft>
              <a:spcPct val="15000"/>
            </a:spcAft>
            <a:buChar char="•"/>
          </a:pPr>
          <a:r>
            <a:rPr lang="fr-FR" sz="1200" kern="1200" dirty="0">
              <a:sym typeface="Wingdings" panose="05000000000000000000" pitchFamily="2" charset="2"/>
            </a:rPr>
            <a:t>Capable de communiquer avec S3</a:t>
          </a:r>
        </a:p>
      </dsp:txBody>
      <dsp:txXfrm>
        <a:off x="1102367" y="2949122"/>
        <a:ext cx="3843306" cy="805689"/>
      </dsp:txXfrm>
    </dsp:sp>
    <dsp:sp modelId="{491C44D1-CA46-4F5F-9F65-9562D7742EB0}">
      <dsp:nvSpPr>
        <dsp:cNvPr id="0" name=""/>
        <dsp:cNvSpPr/>
      </dsp:nvSpPr>
      <dsp:spPr>
        <a:xfrm>
          <a:off x="1436401" y="3898741"/>
          <a:ext cx="4808823" cy="855821"/>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dirty="0">
              <a:sym typeface="Wingdings" panose="05000000000000000000" pitchFamily="2" charset="2"/>
            </a:rPr>
            <a:t>Import des données dans une </a:t>
          </a:r>
          <a:r>
            <a:rPr lang="fr-FR" sz="1600" kern="1200" dirty="0" err="1">
              <a:sym typeface="Wingdings" panose="05000000000000000000" pitchFamily="2" charset="2"/>
            </a:rPr>
            <a:t>df</a:t>
          </a:r>
          <a:endParaRPr lang="fr-FR" sz="1600" kern="1200" dirty="0">
            <a:sym typeface="Wingdings" panose="05000000000000000000" pitchFamily="2" charset="2"/>
          </a:endParaRPr>
        </a:p>
      </dsp:txBody>
      <dsp:txXfrm>
        <a:off x="1461467" y="3923807"/>
        <a:ext cx="3843306" cy="805689"/>
      </dsp:txXfrm>
    </dsp:sp>
    <dsp:sp modelId="{38B8AF49-7A94-4EF5-820F-BD6809DB1653}">
      <dsp:nvSpPr>
        <dsp:cNvPr id="0" name=""/>
        <dsp:cNvSpPr/>
      </dsp:nvSpPr>
      <dsp:spPr>
        <a:xfrm>
          <a:off x="4252539" y="625225"/>
          <a:ext cx="556283" cy="556283"/>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a:off x="4377703" y="625225"/>
        <a:ext cx="305955" cy="418603"/>
      </dsp:txXfrm>
    </dsp:sp>
    <dsp:sp modelId="{7D74A1C8-2EA0-41F1-80E9-1214519E1B63}">
      <dsp:nvSpPr>
        <dsp:cNvPr id="0" name=""/>
        <dsp:cNvSpPr/>
      </dsp:nvSpPr>
      <dsp:spPr>
        <a:xfrm>
          <a:off x="4611639" y="1599910"/>
          <a:ext cx="556283" cy="556283"/>
        </a:xfrm>
        <a:prstGeom prst="downArrow">
          <a:avLst>
            <a:gd name="adj1" fmla="val 55000"/>
            <a:gd name="adj2" fmla="val 45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a:off x="4736803" y="1599910"/>
        <a:ext cx="305955" cy="418603"/>
      </dsp:txXfrm>
    </dsp:sp>
    <dsp:sp modelId="{937F343E-DD6A-49B4-A731-05B5211FFA5B}">
      <dsp:nvSpPr>
        <dsp:cNvPr id="0" name=""/>
        <dsp:cNvSpPr/>
      </dsp:nvSpPr>
      <dsp:spPr>
        <a:xfrm>
          <a:off x="4970740" y="2560332"/>
          <a:ext cx="556283" cy="556283"/>
        </a:xfrm>
        <a:prstGeom prst="downArrow">
          <a:avLst>
            <a:gd name="adj1" fmla="val 55000"/>
            <a:gd name="adj2" fmla="val 45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a:off x="5095904" y="2560332"/>
        <a:ext cx="305955" cy="418603"/>
      </dsp:txXfrm>
    </dsp:sp>
    <dsp:sp modelId="{BBB62E8D-93E9-42A1-BD89-F801AB325E38}">
      <dsp:nvSpPr>
        <dsp:cNvPr id="0" name=""/>
        <dsp:cNvSpPr/>
      </dsp:nvSpPr>
      <dsp:spPr>
        <a:xfrm>
          <a:off x="5329840" y="3544526"/>
          <a:ext cx="556283" cy="556283"/>
        </a:xfrm>
        <a:prstGeom prst="downArrow">
          <a:avLst>
            <a:gd name="adj1" fmla="val 55000"/>
            <a:gd name="adj2" fmla="val 45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a:off x="5455004" y="3544526"/>
        <a:ext cx="305955" cy="41860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40266-44A2-4227-924E-41D2C134D248}">
      <dsp:nvSpPr>
        <dsp:cNvPr id="0" name=""/>
        <dsp:cNvSpPr/>
      </dsp:nvSpPr>
      <dsp:spPr>
        <a:xfrm>
          <a:off x="0" y="58944"/>
          <a:ext cx="3715752" cy="56101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fr-FR" sz="1600" kern="1200" dirty="0">
              <a:latin typeface="+mj-lt"/>
            </a:rPr>
            <a:t>Set up solution Big Data dans le cloud</a:t>
          </a:r>
          <a:endParaRPr lang="fr-FR" sz="1600" kern="1200" dirty="0"/>
        </a:p>
      </dsp:txBody>
      <dsp:txXfrm>
        <a:off x="0" y="58944"/>
        <a:ext cx="3715752" cy="561013"/>
      </dsp:txXfrm>
    </dsp:sp>
    <dsp:sp modelId="{47C8D456-88C5-429F-9013-3DE60324BFE5}">
      <dsp:nvSpPr>
        <dsp:cNvPr id="0" name=""/>
        <dsp:cNvSpPr/>
      </dsp:nvSpPr>
      <dsp:spPr>
        <a:xfrm>
          <a:off x="0" y="569264"/>
          <a:ext cx="3715752" cy="14836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fr-FR" sz="1600" kern="1200" dirty="0">
              <a:latin typeface="+mj-lt"/>
            </a:rPr>
            <a:t>Mise en place EC2, S3, IAM</a:t>
          </a:r>
        </a:p>
        <a:p>
          <a:pPr marL="171450" lvl="1" indent="-171450" algn="l" defTabSz="711200">
            <a:lnSpc>
              <a:spcPct val="90000"/>
            </a:lnSpc>
            <a:spcBef>
              <a:spcPct val="0"/>
            </a:spcBef>
            <a:spcAft>
              <a:spcPct val="15000"/>
            </a:spcAft>
            <a:buChar char="•"/>
          </a:pPr>
          <a:r>
            <a:rPr lang="fr-FR" sz="1600" kern="1200" dirty="0">
              <a:latin typeface="+mj-lt"/>
            </a:rPr>
            <a:t>Configuration EC2</a:t>
          </a:r>
        </a:p>
        <a:p>
          <a:pPr marL="171450" lvl="1" indent="-171450" algn="l" defTabSz="711200">
            <a:lnSpc>
              <a:spcPct val="90000"/>
            </a:lnSpc>
            <a:spcBef>
              <a:spcPct val="0"/>
            </a:spcBef>
            <a:spcAft>
              <a:spcPct val="15000"/>
            </a:spcAft>
            <a:buChar char="•"/>
          </a:pPr>
          <a:r>
            <a:rPr lang="fr-FR" sz="1600" kern="1200" dirty="0">
              <a:latin typeface="+mj-lt"/>
            </a:rPr>
            <a:t>Gestion des droits S3</a:t>
          </a:r>
        </a:p>
        <a:p>
          <a:pPr marL="171450" lvl="1" indent="-171450" algn="l" defTabSz="711200">
            <a:lnSpc>
              <a:spcPct val="90000"/>
            </a:lnSpc>
            <a:spcBef>
              <a:spcPct val="0"/>
            </a:spcBef>
            <a:spcAft>
              <a:spcPct val="15000"/>
            </a:spcAft>
            <a:buChar char="•"/>
          </a:pPr>
          <a:r>
            <a:rPr lang="fr-FR" sz="1600" kern="1200" dirty="0">
              <a:latin typeface="+mj-lt"/>
            </a:rPr>
            <a:t>Principale difficulté : config EC2 pour un environnement </a:t>
          </a:r>
          <a:r>
            <a:rPr lang="fr-FR" sz="1600" kern="1200" dirty="0" err="1">
              <a:latin typeface="+mj-lt"/>
            </a:rPr>
            <a:t>spark</a:t>
          </a:r>
          <a:r>
            <a:rPr lang="fr-FR" sz="1600" kern="1200" dirty="0">
              <a:latin typeface="+mj-lt"/>
            </a:rPr>
            <a:t> fonctionnel</a:t>
          </a:r>
        </a:p>
      </dsp:txBody>
      <dsp:txXfrm>
        <a:off x="0" y="569264"/>
        <a:ext cx="3715752" cy="148367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30CC5B-E9E3-47CB-9E92-3634AC86EA69}">
      <dsp:nvSpPr>
        <dsp:cNvPr id="0" name=""/>
        <dsp:cNvSpPr/>
      </dsp:nvSpPr>
      <dsp:spPr>
        <a:xfrm>
          <a:off x="0" y="63351"/>
          <a:ext cx="3715752" cy="57228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fr-FR" sz="1600" kern="1200" dirty="0" err="1">
              <a:latin typeface="+mj-lt"/>
            </a:rPr>
            <a:t>PoC</a:t>
          </a:r>
          <a:r>
            <a:rPr lang="fr-FR" sz="1600" kern="1200" dirty="0">
              <a:latin typeface="+mj-lt"/>
            </a:rPr>
            <a:t> </a:t>
          </a:r>
          <a:r>
            <a:rPr lang="fr-FR" sz="1600" kern="1200" dirty="0" err="1">
              <a:latin typeface="+mj-lt"/>
            </a:rPr>
            <a:t>preprocessing</a:t>
          </a:r>
          <a:r>
            <a:rPr lang="fr-FR" sz="1600" kern="1200" dirty="0">
              <a:latin typeface="+mj-lt"/>
            </a:rPr>
            <a:t> et PCA sur qqs images</a:t>
          </a:r>
          <a:endParaRPr lang="fr-FR" sz="1600" kern="1200" dirty="0"/>
        </a:p>
      </dsp:txBody>
      <dsp:txXfrm>
        <a:off x="0" y="63351"/>
        <a:ext cx="3715752" cy="572282"/>
      </dsp:txXfrm>
    </dsp:sp>
    <dsp:sp modelId="{22BA3187-D00C-4872-AF27-3822CDEA97BC}">
      <dsp:nvSpPr>
        <dsp:cNvPr id="0" name=""/>
        <dsp:cNvSpPr/>
      </dsp:nvSpPr>
      <dsp:spPr>
        <a:xfrm>
          <a:off x="0" y="557858"/>
          <a:ext cx="3715752" cy="14822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fr-FR" sz="1600" kern="1200" dirty="0">
              <a:solidFill>
                <a:srgbClr val="000000">
                  <a:hueOff val="0"/>
                  <a:satOff val="0"/>
                  <a:lumOff val="0"/>
                  <a:alphaOff val="0"/>
                </a:srgbClr>
              </a:solidFill>
              <a:latin typeface="Sitka Banner"/>
              <a:ea typeface="+mn-ea"/>
              <a:cs typeface="+mn-cs"/>
            </a:rPr>
            <a:t>Communication avec S3</a:t>
          </a:r>
        </a:p>
        <a:p>
          <a:pPr marL="171450" lvl="1" indent="-171450" algn="l" defTabSz="711200">
            <a:lnSpc>
              <a:spcPct val="90000"/>
            </a:lnSpc>
            <a:spcBef>
              <a:spcPct val="0"/>
            </a:spcBef>
            <a:spcAft>
              <a:spcPct val="15000"/>
            </a:spcAft>
            <a:buChar char="•"/>
          </a:pPr>
          <a:r>
            <a:rPr lang="fr-FR" sz="1600" kern="1200" dirty="0">
              <a:solidFill>
                <a:srgbClr val="000000">
                  <a:hueOff val="0"/>
                  <a:satOff val="0"/>
                  <a:lumOff val="0"/>
                  <a:alphaOff val="0"/>
                </a:srgbClr>
              </a:solidFill>
              <a:latin typeface="Sitka Banner"/>
              <a:ea typeface="+mn-ea"/>
              <a:cs typeface="+mn-cs"/>
            </a:rPr>
            <a:t>Utilisation de pandas </a:t>
          </a:r>
          <a:r>
            <a:rPr lang="fr-FR" sz="1600" kern="1200" dirty="0" err="1">
              <a:solidFill>
                <a:srgbClr val="000000">
                  <a:hueOff val="0"/>
                  <a:satOff val="0"/>
                  <a:lumOff val="0"/>
                  <a:alphaOff val="0"/>
                </a:srgbClr>
              </a:solidFill>
              <a:latin typeface="Sitka Banner"/>
              <a:ea typeface="+mn-ea"/>
              <a:cs typeface="+mn-cs"/>
            </a:rPr>
            <a:t>udf</a:t>
          </a:r>
          <a:r>
            <a:rPr lang="fr-FR" sz="1600" kern="1200" dirty="0">
              <a:solidFill>
                <a:srgbClr val="000000">
                  <a:hueOff val="0"/>
                  <a:satOff val="0"/>
                  <a:lumOff val="0"/>
                  <a:alphaOff val="0"/>
                </a:srgbClr>
              </a:solidFill>
              <a:latin typeface="Sitka Banner"/>
              <a:ea typeface="+mn-ea"/>
              <a:cs typeface="+mn-cs"/>
            </a:rPr>
            <a:t> pour calculs sur </a:t>
          </a:r>
          <a:r>
            <a:rPr lang="fr-FR" sz="1600" kern="1200" dirty="0" err="1">
              <a:solidFill>
                <a:srgbClr val="000000">
                  <a:hueOff val="0"/>
                  <a:satOff val="0"/>
                  <a:lumOff val="0"/>
                  <a:alphaOff val="0"/>
                </a:srgbClr>
              </a:solidFill>
              <a:latin typeface="Sitka Banner"/>
              <a:ea typeface="+mn-ea"/>
              <a:cs typeface="+mn-cs"/>
            </a:rPr>
            <a:t>df</a:t>
          </a:r>
          <a:endParaRPr lang="fr-FR" sz="1600" kern="1200" dirty="0">
            <a:solidFill>
              <a:srgbClr val="000000">
                <a:hueOff val="0"/>
                <a:satOff val="0"/>
                <a:lumOff val="0"/>
                <a:alphaOff val="0"/>
              </a:srgbClr>
            </a:solidFill>
            <a:latin typeface="Sitka Banner"/>
            <a:ea typeface="+mn-ea"/>
            <a:cs typeface="+mn-cs"/>
          </a:endParaRPr>
        </a:p>
        <a:p>
          <a:pPr marL="171450" lvl="1" indent="-171450" algn="l" defTabSz="711200">
            <a:lnSpc>
              <a:spcPct val="90000"/>
            </a:lnSpc>
            <a:spcBef>
              <a:spcPct val="0"/>
            </a:spcBef>
            <a:spcAft>
              <a:spcPct val="15000"/>
            </a:spcAft>
            <a:buChar char="•"/>
          </a:pPr>
          <a:r>
            <a:rPr lang="fr-FR" sz="1600" kern="1200" dirty="0">
              <a:solidFill>
                <a:srgbClr val="000000">
                  <a:hueOff val="0"/>
                  <a:satOff val="0"/>
                  <a:lumOff val="0"/>
                  <a:alphaOff val="0"/>
                </a:srgbClr>
              </a:solidFill>
              <a:latin typeface="Sitka Banner"/>
              <a:ea typeface="+mn-ea"/>
              <a:cs typeface="+mn-cs"/>
            </a:rPr>
            <a:t>Parallélisation sur plusieurs CPU</a:t>
          </a:r>
        </a:p>
        <a:p>
          <a:pPr marL="171450" lvl="1" indent="-171450" algn="l" defTabSz="711200">
            <a:lnSpc>
              <a:spcPct val="90000"/>
            </a:lnSpc>
            <a:spcBef>
              <a:spcPct val="0"/>
            </a:spcBef>
            <a:spcAft>
              <a:spcPct val="15000"/>
            </a:spcAft>
            <a:buChar char="•"/>
          </a:pPr>
          <a:r>
            <a:rPr lang="fr-FR" sz="1600" kern="1200" dirty="0">
              <a:solidFill>
                <a:srgbClr val="000000">
                  <a:hueOff val="0"/>
                  <a:satOff val="0"/>
                  <a:lumOff val="0"/>
                  <a:alphaOff val="0"/>
                </a:srgbClr>
              </a:solidFill>
              <a:latin typeface="Sitka Banner"/>
              <a:ea typeface="+mn-ea"/>
              <a:cs typeface="+mn-cs"/>
            </a:rPr>
            <a:t>Principale difficulté : conflits de version</a:t>
          </a:r>
        </a:p>
      </dsp:txBody>
      <dsp:txXfrm>
        <a:off x="0" y="557858"/>
        <a:ext cx="3715752" cy="14822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B37B4-32CE-4323-8CAA-1D88323DCC41}">
      <dsp:nvSpPr>
        <dsp:cNvPr id="0" name=""/>
        <dsp:cNvSpPr/>
      </dsp:nvSpPr>
      <dsp:spPr>
        <a:xfrm>
          <a:off x="5379" y="794755"/>
          <a:ext cx="654953" cy="6549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9D1837-BE95-4545-A8E0-296EBB390F22}">
      <dsp:nvSpPr>
        <dsp:cNvPr id="0" name=""/>
        <dsp:cNvSpPr/>
      </dsp:nvSpPr>
      <dsp:spPr>
        <a:xfrm>
          <a:off x="5379" y="1521787"/>
          <a:ext cx="1871295" cy="280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fr-FR" sz="1500" kern="1200"/>
            <a:t>Collect</a:t>
          </a:r>
        </a:p>
      </dsp:txBody>
      <dsp:txXfrm>
        <a:off x="5379" y="1521787"/>
        <a:ext cx="1871295" cy="280694"/>
      </dsp:txXfrm>
    </dsp:sp>
    <dsp:sp modelId="{1540202A-80BC-4570-BAF3-1751E04CD6A9}">
      <dsp:nvSpPr>
        <dsp:cNvPr id="0" name=""/>
        <dsp:cNvSpPr/>
      </dsp:nvSpPr>
      <dsp:spPr>
        <a:xfrm>
          <a:off x="5379" y="1836007"/>
          <a:ext cx="1871295" cy="63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fr-FR" sz="1100" kern="1200"/>
            <a:t>Image capture</a:t>
          </a:r>
        </a:p>
        <a:p>
          <a:pPr marL="0" lvl="0" indent="0" algn="l" defTabSz="488950">
            <a:lnSpc>
              <a:spcPct val="100000"/>
            </a:lnSpc>
            <a:spcBef>
              <a:spcPct val="0"/>
            </a:spcBef>
            <a:spcAft>
              <a:spcPct val="35000"/>
            </a:spcAft>
            <a:buNone/>
          </a:pPr>
          <a:r>
            <a:rPr lang="fr-FR" sz="1100" kern="1200"/>
            <a:t>Details collection</a:t>
          </a:r>
        </a:p>
        <a:p>
          <a:pPr marL="0" lvl="0" indent="0" algn="l" defTabSz="488950">
            <a:lnSpc>
              <a:spcPct val="100000"/>
            </a:lnSpc>
            <a:spcBef>
              <a:spcPct val="0"/>
            </a:spcBef>
            <a:spcAft>
              <a:spcPct val="35000"/>
            </a:spcAft>
            <a:buNone/>
          </a:pPr>
          <a:r>
            <a:rPr lang="fr-FR" sz="1100" kern="1200"/>
            <a:t>Right labels</a:t>
          </a:r>
        </a:p>
      </dsp:txBody>
      <dsp:txXfrm>
        <a:off x="5379" y="1836007"/>
        <a:ext cx="1871295" cy="635004"/>
      </dsp:txXfrm>
    </dsp:sp>
    <dsp:sp modelId="{B7FABD9F-9E8E-4D59-A027-CCFF6869861F}">
      <dsp:nvSpPr>
        <dsp:cNvPr id="0" name=""/>
        <dsp:cNvSpPr/>
      </dsp:nvSpPr>
      <dsp:spPr>
        <a:xfrm>
          <a:off x="2204151" y="794755"/>
          <a:ext cx="654953" cy="6549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28BCD0-7CD1-4559-880F-BBBE6AF59B6A}">
      <dsp:nvSpPr>
        <dsp:cNvPr id="0" name=""/>
        <dsp:cNvSpPr/>
      </dsp:nvSpPr>
      <dsp:spPr>
        <a:xfrm>
          <a:off x="2204151" y="1521787"/>
          <a:ext cx="1871295" cy="280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fr-FR" sz="1500" kern="1200"/>
            <a:t>Store Data</a:t>
          </a:r>
        </a:p>
      </dsp:txBody>
      <dsp:txXfrm>
        <a:off x="2204151" y="1521787"/>
        <a:ext cx="1871295" cy="280694"/>
      </dsp:txXfrm>
    </dsp:sp>
    <dsp:sp modelId="{F6267CDC-A6EB-4707-B834-0479DEA71852}">
      <dsp:nvSpPr>
        <dsp:cNvPr id="0" name=""/>
        <dsp:cNvSpPr/>
      </dsp:nvSpPr>
      <dsp:spPr>
        <a:xfrm>
          <a:off x="2204151" y="1836007"/>
          <a:ext cx="1871295" cy="63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fr-FR" sz="1100" kern="1200"/>
            <a:t>Image upload</a:t>
          </a:r>
        </a:p>
        <a:p>
          <a:pPr marL="0" lvl="0" indent="0" algn="l" defTabSz="488950">
            <a:lnSpc>
              <a:spcPct val="100000"/>
            </a:lnSpc>
            <a:spcBef>
              <a:spcPct val="0"/>
            </a:spcBef>
            <a:spcAft>
              <a:spcPct val="35000"/>
            </a:spcAft>
            <a:buNone/>
          </a:pPr>
          <a:r>
            <a:rPr lang="fr-FR" sz="1100" kern="1200"/>
            <a:t>Upstream preprocessing</a:t>
          </a:r>
        </a:p>
        <a:p>
          <a:pPr marL="0" lvl="0" indent="0" algn="l" defTabSz="488950">
            <a:lnSpc>
              <a:spcPct val="100000"/>
            </a:lnSpc>
            <a:spcBef>
              <a:spcPct val="0"/>
            </a:spcBef>
            <a:spcAft>
              <a:spcPct val="35000"/>
            </a:spcAft>
            <a:buNone/>
          </a:pPr>
          <a:r>
            <a:rPr lang="fr-FR" sz="1100" kern="1200"/>
            <a:t>Details storage</a:t>
          </a:r>
        </a:p>
      </dsp:txBody>
      <dsp:txXfrm>
        <a:off x="2204151" y="1836007"/>
        <a:ext cx="1871295" cy="635004"/>
      </dsp:txXfrm>
    </dsp:sp>
    <dsp:sp modelId="{F541BF8F-7586-4073-A372-76FBDE019EB7}">
      <dsp:nvSpPr>
        <dsp:cNvPr id="0" name=""/>
        <dsp:cNvSpPr/>
      </dsp:nvSpPr>
      <dsp:spPr>
        <a:xfrm>
          <a:off x="4402924" y="794755"/>
          <a:ext cx="654953" cy="6549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3E0091-A643-417F-9BD8-934A761B7157}">
      <dsp:nvSpPr>
        <dsp:cNvPr id="0" name=""/>
        <dsp:cNvSpPr/>
      </dsp:nvSpPr>
      <dsp:spPr>
        <a:xfrm>
          <a:off x="4402924" y="1521787"/>
          <a:ext cx="1871295" cy="280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fr-FR" sz="1500" kern="1200"/>
            <a:t>Preprocess&amp;reduce</a:t>
          </a:r>
        </a:p>
      </dsp:txBody>
      <dsp:txXfrm>
        <a:off x="4402924" y="1521787"/>
        <a:ext cx="1871295" cy="280694"/>
      </dsp:txXfrm>
    </dsp:sp>
    <dsp:sp modelId="{85698A8A-9BF9-4643-A0EB-1CD341DD7A92}">
      <dsp:nvSpPr>
        <dsp:cNvPr id="0" name=""/>
        <dsp:cNvSpPr/>
      </dsp:nvSpPr>
      <dsp:spPr>
        <a:xfrm>
          <a:off x="4402924" y="1836007"/>
          <a:ext cx="1871295" cy="635004"/>
        </a:xfrm>
        <a:prstGeom prst="rect">
          <a:avLst/>
        </a:prstGeom>
        <a:noFill/>
        <a:ln>
          <a:noFill/>
        </a:ln>
        <a:effectLst/>
      </dsp:spPr>
      <dsp:style>
        <a:lnRef idx="0">
          <a:scrgbClr r="0" g="0" b="0"/>
        </a:lnRef>
        <a:fillRef idx="0">
          <a:scrgbClr r="0" g="0" b="0"/>
        </a:fillRef>
        <a:effectRef idx="0">
          <a:scrgbClr r="0" g="0" b="0"/>
        </a:effectRef>
        <a:fontRef idx="minor"/>
      </dsp:style>
    </dsp:sp>
    <dsp:sp modelId="{C4785B04-5877-4304-9FCA-BEBACCE3BD00}">
      <dsp:nvSpPr>
        <dsp:cNvPr id="0" name=""/>
        <dsp:cNvSpPr/>
      </dsp:nvSpPr>
      <dsp:spPr>
        <a:xfrm>
          <a:off x="6601696" y="794755"/>
          <a:ext cx="654953" cy="6549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6BD692-C016-4739-A94B-B5FAE57AAD64}">
      <dsp:nvSpPr>
        <dsp:cNvPr id="0" name=""/>
        <dsp:cNvSpPr/>
      </dsp:nvSpPr>
      <dsp:spPr>
        <a:xfrm>
          <a:off x="6601696" y="1521787"/>
          <a:ext cx="1871295" cy="280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fr-FR" sz="1500" kern="1200"/>
            <a:t>Store results</a:t>
          </a:r>
        </a:p>
      </dsp:txBody>
      <dsp:txXfrm>
        <a:off x="6601696" y="1521787"/>
        <a:ext cx="1871295" cy="280694"/>
      </dsp:txXfrm>
    </dsp:sp>
    <dsp:sp modelId="{110293FD-86D1-4AFA-9632-5BBFB3C55B32}">
      <dsp:nvSpPr>
        <dsp:cNvPr id="0" name=""/>
        <dsp:cNvSpPr/>
      </dsp:nvSpPr>
      <dsp:spPr>
        <a:xfrm>
          <a:off x="6601696" y="1836007"/>
          <a:ext cx="1871295" cy="635004"/>
        </a:xfrm>
        <a:prstGeom prst="rect">
          <a:avLst/>
        </a:prstGeom>
        <a:noFill/>
        <a:ln>
          <a:noFill/>
        </a:ln>
        <a:effectLst/>
      </dsp:spPr>
      <dsp:style>
        <a:lnRef idx="0">
          <a:scrgbClr r="0" g="0" b="0"/>
        </a:lnRef>
        <a:fillRef idx="0">
          <a:scrgbClr r="0" g="0" b="0"/>
        </a:fillRef>
        <a:effectRef idx="0">
          <a:scrgbClr r="0" g="0" b="0"/>
        </a:effectRef>
        <a:fontRef idx="minor"/>
      </dsp:style>
    </dsp:sp>
    <dsp:sp modelId="{1729789A-3052-40A4-9274-B55D4B56283A}">
      <dsp:nvSpPr>
        <dsp:cNvPr id="0" name=""/>
        <dsp:cNvSpPr/>
      </dsp:nvSpPr>
      <dsp:spPr>
        <a:xfrm>
          <a:off x="8800469" y="794755"/>
          <a:ext cx="654953" cy="6549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29C233-8796-499E-9FC1-3E6766C2988A}">
      <dsp:nvSpPr>
        <dsp:cNvPr id="0" name=""/>
        <dsp:cNvSpPr/>
      </dsp:nvSpPr>
      <dsp:spPr>
        <a:xfrm>
          <a:off x="8800469" y="1521787"/>
          <a:ext cx="1871295" cy="280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fr-FR" sz="1500" kern="1200"/>
            <a:t>Classify</a:t>
          </a:r>
        </a:p>
      </dsp:txBody>
      <dsp:txXfrm>
        <a:off x="8800469" y="1521787"/>
        <a:ext cx="1871295" cy="280694"/>
      </dsp:txXfrm>
    </dsp:sp>
    <dsp:sp modelId="{01AF2E85-073E-4A70-A1C3-E8E936855710}">
      <dsp:nvSpPr>
        <dsp:cNvPr id="0" name=""/>
        <dsp:cNvSpPr/>
      </dsp:nvSpPr>
      <dsp:spPr>
        <a:xfrm>
          <a:off x="8800469" y="1836007"/>
          <a:ext cx="1871295" cy="63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fr-FR" sz="1100" kern="1200"/>
            <a:t>Return labels</a:t>
          </a:r>
        </a:p>
        <a:p>
          <a:pPr marL="0" lvl="0" indent="0" algn="l" defTabSz="488950">
            <a:lnSpc>
              <a:spcPct val="100000"/>
            </a:lnSpc>
            <a:spcBef>
              <a:spcPct val="0"/>
            </a:spcBef>
            <a:spcAft>
              <a:spcPct val="35000"/>
            </a:spcAft>
            <a:buNone/>
          </a:pPr>
          <a:r>
            <a:rPr lang="fr-FR" sz="1100" kern="1200"/>
            <a:t>Attach details</a:t>
          </a:r>
        </a:p>
        <a:p>
          <a:pPr marL="0" lvl="0" indent="0" algn="l" defTabSz="488950">
            <a:lnSpc>
              <a:spcPct val="100000"/>
            </a:lnSpc>
            <a:spcBef>
              <a:spcPct val="0"/>
            </a:spcBef>
            <a:spcAft>
              <a:spcPct val="35000"/>
            </a:spcAft>
            <a:buNone/>
          </a:pPr>
          <a:r>
            <a:rPr lang="fr-FR" sz="1100" kern="1200" dirty="0"/>
            <a:t>Catch new labels or </a:t>
          </a:r>
          <a:r>
            <a:rPr lang="fr-FR" sz="1100" kern="1200" dirty="0" err="1"/>
            <a:t>details</a:t>
          </a:r>
          <a:endParaRPr lang="fr-FR" sz="1100" kern="1200" dirty="0"/>
        </a:p>
      </dsp:txBody>
      <dsp:txXfrm>
        <a:off x="8800469" y="1836007"/>
        <a:ext cx="1871295" cy="6350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EF90F-DA44-4B8B-B3C5-72D9255328F9}">
      <dsp:nvSpPr>
        <dsp:cNvPr id="0" name=""/>
        <dsp:cNvSpPr/>
      </dsp:nvSpPr>
      <dsp:spPr>
        <a:xfrm>
          <a:off x="3399" y="91033"/>
          <a:ext cx="3314325" cy="54371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fr-FR" sz="1500" b="0" i="0" kern="1200" dirty="0"/>
            <a:t>Passage à l'échelle :</a:t>
          </a:r>
          <a:endParaRPr lang="en-US" sz="1500" kern="1200" dirty="0"/>
        </a:p>
      </dsp:txBody>
      <dsp:txXfrm>
        <a:off x="3399" y="91033"/>
        <a:ext cx="3314325" cy="543716"/>
      </dsp:txXfrm>
    </dsp:sp>
    <dsp:sp modelId="{658FBEDE-4CA1-49CD-AC6F-A2DE670E8C83}">
      <dsp:nvSpPr>
        <dsp:cNvPr id="0" name=""/>
        <dsp:cNvSpPr/>
      </dsp:nvSpPr>
      <dsp:spPr>
        <a:xfrm>
          <a:off x="3399" y="634750"/>
          <a:ext cx="3314325" cy="253998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fr-FR" sz="1500" b="0" i="0" kern="1200" dirty="0"/>
            <a:t>l'architecture proposée doit pouvoir passer à l'échelle de manière horizontale, c'est à dire en ajoutant des serveurs. </a:t>
          </a:r>
          <a:endParaRPr lang="en-US" sz="1500" kern="1200" dirty="0"/>
        </a:p>
        <a:p>
          <a:pPr marL="114300" lvl="1" indent="-114300" algn="l" defTabSz="666750">
            <a:lnSpc>
              <a:spcPct val="90000"/>
            </a:lnSpc>
            <a:spcBef>
              <a:spcPct val="0"/>
            </a:spcBef>
            <a:spcAft>
              <a:spcPct val="15000"/>
            </a:spcAft>
            <a:buChar char="•"/>
          </a:pPr>
          <a:r>
            <a:rPr lang="fr-FR" sz="1500" b="0" i="0" kern="1200" dirty="0"/>
            <a:t>Cette croissance doit se faire en garantissant la robustesse et la tolérance aux pannes des différents systèmes.</a:t>
          </a:r>
          <a:endParaRPr lang="en-US" sz="1500" kern="1200" dirty="0"/>
        </a:p>
      </dsp:txBody>
      <dsp:txXfrm>
        <a:off x="3399" y="634750"/>
        <a:ext cx="3314325" cy="2539982"/>
      </dsp:txXfrm>
    </dsp:sp>
    <dsp:sp modelId="{044D92A0-8381-4AD7-B57D-0E3E7590DC71}">
      <dsp:nvSpPr>
        <dsp:cNvPr id="0" name=""/>
        <dsp:cNvSpPr/>
      </dsp:nvSpPr>
      <dsp:spPr>
        <a:xfrm>
          <a:off x="3781729" y="91033"/>
          <a:ext cx="3314325" cy="543716"/>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fr-FR" sz="1500" b="0" i="0" kern="1200" dirty="0"/>
            <a:t>Facilité de maintenance :</a:t>
          </a:r>
          <a:endParaRPr lang="en-US" sz="1500" kern="1200" dirty="0"/>
        </a:p>
      </dsp:txBody>
      <dsp:txXfrm>
        <a:off x="3781729" y="91033"/>
        <a:ext cx="3314325" cy="543716"/>
      </dsp:txXfrm>
    </dsp:sp>
    <dsp:sp modelId="{9EE525CE-7C48-4903-8AF5-86BABA58453C}">
      <dsp:nvSpPr>
        <dsp:cNvPr id="0" name=""/>
        <dsp:cNvSpPr/>
      </dsp:nvSpPr>
      <dsp:spPr>
        <a:xfrm>
          <a:off x="3781729" y="634750"/>
          <a:ext cx="3314325" cy="253998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fr-FR" sz="1500" b="0" i="0" kern="1200" dirty="0"/>
            <a:t>les choix techniques réalisés ne doivent pas contraindre l'architecture à être figée dans le marbre. Il doit être aisé de déboguer et de modifier les applications exploitant cette architecture. </a:t>
          </a:r>
          <a:endParaRPr lang="en-US" sz="1500" kern="1200" dirty="0"/>
        </a:p>
        <a:p>
          <a:pPr marL="114300" lvl="1" indent="-114300" algn="l" defTabSz="666750">
            <a:lnSpc>
              <a:spcPct val="90000"/>
            </a:lnSpc>
            <a:spcBef>
              <a:spcPct val="0"/>
            </a:spcBef>
            <a:spcAft>
              <a:spcPct val="15000"/>
            </a:spcAft>
            <a:buChar char="•"/>
          </a:pPr>
          <a:r>
            <a:rPr lang="fr-FR" sz="1500" b="0" i="0" kern="1200" dirty="0"/>
            <a:t>peu d'interventions manuelles doivent être nécessaires pour réaliser la maintenance des systèmes.</a:t>
          </a:r>
          <a:endParaRPr lang="en-US" sz="1500" kern="1200" dirty="0"/>
        </a:p>
      </dsp:txBody>
      <dsp:txXfrm>
        <a:off x="3781729" y="634750"/>
        <a:ext cx="3314325" cy="2539982"/>
      </dsp:txXfrm>
    </dsp:sp>
    <dsp:sp modelId="{9A6F4B49-9F84-4988-8A56-7B60D527DABC}">
      <dsp:nvSpPr>
        <dsp:cNvPr id="0" name=""/>
        <dsp:cNvSpPr/>
      </dsp:nvSpPr>
      <dsp:spPr>
        <a:xfrm>
          <a:off x="7560060" y="91033"/>
          <a:ext cx="3314325" cy="543716"/>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fr-FR" sz="1500" b="0" i="0" kern="1200" dirty="0"/>
            <a:t>Facilité d'exploitation des données :</a:t>
          </a:r>
          <a:endParaRPr lang="en-US" sz="1500" kern="1200" dirty="0"/>
        </a:p>
      </dsp:txBody>
      <dsp:txXfrm>
        <a:off x="7560060" y="91033"/>
        <a:ext cx="3314325" cy="543716"/>
      </dsp:txXfrm>
    </dsp:sp>
    <dsp:sp modelId="{4F126AB9-151F-4F81-91C6-1DB7D3A6CE07}">
      <dsp:nvSpPr>
        <dsp:cNvPr id="0" name=""/>
        <dsp:cNvSpPr/>
      </dsp:nvSpPr>
      <dsp:spPr>
        <a:xfrm>
          <a:off x="7560060" y="634750"/>
          <a:ext cx="3314325" cy="253998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fr-FR" sz="1500" b="0" i="0" kern="1200" dirty="0"/>
            <a:t>le but d'une architecture lambda n'est pas uniquement de stocker des données, mais également de les mettre à disposition d'autres applications pour les exploiter et en extraire de la valeur. </a:t>
          </a:r>
          <a:endParaRPr lang="en-US" sz="1500" kern="1200" dirty="0"/>
        </a:p>
        <a:p>
          <a:pPr marL="114300" lvl="1" indent="-114300" algn="l" defTabSz="666750">
            <a:lnSpc>
              <a:spcPct val="90000"/>
            </a:lnSpc>
            <a:spcBef>
              <a:spcPct val="0"/>
            </a:spcBef>
            <a:spcAft>
              <a:spcPct val="15000"/>
            </a:spcAft>
            <a:buChar char="•"/>
          </a:pPr>
          <a:r>
            <a:rPr lang="fr-FR" sz="1500" b="0" i="0" kern="1200" dirty="0"/>
            <a:t>Il doit être possible de réaliser des analyses personnalisées sur ces données de manière aisée.</a:t>
          </a:r>
          <a:endParaRPr lang="en-US" sz="1500" kern="1200" dirty="0"/>
        </a:p>
      </dsp:txBody>
      <dsp:txXfrm>
        <a:off x="7560060" y="634750"/>
        <a:ext cx="3314325" cy="25399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20D22D-ADC3-418D-90C2-99221286013A}">
      <dsp:nvSpPr>
        <dsp:cNvPr id="0" name=""/>
        <dsp:cNvSpPr/>
      </dsp:nvSpPr>
      <dsp:spPr>
        <a:xfrm rot="5400000">
          <a:off x="500975" y="2031186"/>
          <a:ext cx="1495424" cy="2488353"/>
        </a:xfrm>
        <a:prstGeom prst="corner">
          <a:avLst>
            <a:gd name="adj1" fmla="val 16120"/>
            <a:gd name="adj2" fmla="val 1611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FF76C1F-F627-488A-85C7-AA2F576F2B0E}">
      <dsp:nvSpPr>
        <dsp:cNvPr id="0" name=""/>
        <dsp:cNvSpPr/>
      </dsp:nvSpPr>
      <dsp:spPr>
        <a:xfrm>
          <a:off x="251352" y="2774667"/>
          <a:ext cx="2246499" cy="1969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dirty="0"/>
            <a:t>Sélection arbitraire de 4 catégories de fruits dans le jeux de données</a:t>
          </a:r>
        </a:p>
      </dsp:txBody>
      <dsp:txXfrm>
        <a:off x="251352" y="2774667"/>
        <a:ext cx="2246499" cy="1969188"/>
      </dsp:txXfrm>
    </dsp:sp>
    <dsp:sp modelId="{F7612591-E06F-4934-8142-85D627A6264D}">
      <dsp:nvSpPr>
        <dsp:cNvPr id="0" name=""/>
        <dsp:cNvSpPr/>
      </dsp:nvSpPr>
      <dsp:spPr>
        <a:xfrm>
          <a:off x="2073983" y="1847991"/>
          <a:ext cx="423867" cy="423867"/>
        </a:xfrm>
        <a:prstGeom prst="triangle">
          <a:avLst>
            <a:gd name="adj" fmla="val 10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8C61F88-E8AB-4872-B3B7-FFEFB98422E3}">
      <dsp:nvSpPr>
        <dsp:cNvPr id="0" name=""/>
        <dsp:cNvSpPr/>
      </dsp:nvSpPr>
      <dsp:spPr>
        <a:xfrm rot="5400000">
          <a:off x="3251129" y="1350658"/>
          <a:ext cx="1495424" cy="2488353"/>
        </a:xfrm>
        <a:prstGeom prst="corner">
          <a:avLst>
            <a:gd name="adj1" fmla="val 16120"/>
            <a:gd name="adj2" fmla="val 1611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0D53F3D-7599-4E14-95CC-721E668CFCC1}">
      <dsp:nvSpPr>
        <dsp:cNvPr id="0" name=""/>
        <dsp:cNvSpPr/>
      </dsp:nvSpPr>
      <dsp:spPr>
        <a:xfrm>
          <a:off x="3001505" y="2094139"/>
          <a:ext cx="2246499" cy="1969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dirty="0"/>
            <a:t>sélection à chaque fois deux images </a:t>
          </a:r>
          <a:r>
            <a:rPr lang="fr-FR" sz="1800" kern="1200" dirty="0" err="1"/>
            <a:t>random</a:t>
          </a:r>
          <a:r>
            <a:rPr lang="fr-FR" sz="1800" kern="1200" dirty="0"/>
            <a:t>, total = 8 images. </a:t>
          </a:r>
        </a:p>
      </dsp:txBody>
      <dsp:txXfrm>
        <a:off x="3001505" y="2094139"/>
        <a:ext cx="2246499" cy="1969188"/>
      </dsp:txXfrm>
    </dsp:sp>
    <dsp:sp modelId="{4E5EA8BE-57F1-4184-A5E2-01CBBE0D5AE2}">
      <dsp:nvSpPr>
        <dsp:cNvPr id="0" name=""/>
        <dsp:cNvSpPr/>
      </dsp:nvSpPr>
      <dsp:spPr>
        <a:xfrm>
          <a:off x="4824137" y="1167462"/>
          <a:ext cx="423867" cy="423867"/>
        </a:xfrm>
        <a:prstGeom prst="triangle">
          <a:avLst>
            <a:gd name="adj" fmla="val 10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DBBE47D-8B47-493E-BAE5-FCB9D8D5DA5B}">
      <dsp:nvSpPr>
        <dsp:cNvPr id="0" name=""/>
        <dsp:cNvSpPr/>
      </dsp:nvSpPr>
      <dsp:spPr>
        <a:xfrm rot="5400000">
          <a:off x="6001283" y="670129"/>
          <a:ext cx="1495424" cy="2488353"/>
        </a:xfrm>
        <a:prstGeom prst="corner">
          <a:avLst>
            <a:gd name="adj1" fmla="val 16120"/>
            <a:gd name="adj2" fmla="val 1611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CE569498-A3E3-4809-AE0E-3C6CF1289228}">
      <dsp:nvSpPr>
        <dsp:cNvPr id="0" name=""/>
        <dsp:cNvSpPr/>
      </dsp:nvSpPr>
      <dsp:spPr>
        <a:xfrm>
          <a:off x="5751659" y="1413611"/>
          <a:ext cx="2246499" cy="1969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dirty="0"/>
            <a:t>Puis </a:t>
          </a:r>
          <a:r>
            <a:rPr lang="fr-FR" sz="1800" kern="1200" dirty="0" err="1"/>
            <a:t>upload</a:t>
          </a:r>
          <a:r>
            <a:rPr lang="fr-FR" sz="1800" kern="1200" dirty="0"/>
            <a:t> sur serveur S3</a:t>
          </a:r>
        </a:p>
      </dsp:txBody>
      <dsp:txXfrm>
        <a:off x="5751659" y="1413611"/>
        <a:ext cx="2246499" cy="1969188"/>
      </dsp:txXfrm>
    </dsp:sp>
    <dsp:sp modelId="{6F6EB4D2-1652-45C1-A9A8-DB09F1E01F96}">
      <dsp:nvSpPr>
        <dsp:cNvPr id="0" name=""/>
        <dsp:cNvSpPr/>
      </dsp:nvSpPr>
      <dsp:spPr>
        <a:xfrm>
          <a:off x="7574291" y="486934"/>
          <a:ext cx="423867" cy="423867"/>
        </a:xfrm>
        <a:prstGeom prst="triangle">
          <a:avLst>
            <a:gd name="adj" fmla="val 10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93C0FED-09D8-4DA0-B7A6-315E7F3DAF9F}">
      <dsp:nvSpPr>
        <dsp:cNvPr id="0" name=""/>
        <dsp:cNvSpPr/>
      </dsp:nvSpPr>
      <dsp:spPr>
        <a:xfrm rot="5400000">
          <a:off x="8751436" y="-10398"/>
          <a:ext cx="1495424" cy="2488353"/>
        </a:xfrm>
        <a:prstGeom prst="corner">
          <a:avLst>
            <a:gd name="adj1" fmla="val 16120"/>
            <a:gd name="adj2" fmla="val 1611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CE7563C-7322-4AEE-B661-6E2F1548DBC4}">
      <dsp:nvSpPr>
        <dsp:cNvPr id="0" name=""/>
        <dsp:cNvSpPr/>
      </dsp:nvSpPr>
      <dsp:spPr>
        <a:xfrm>
          <a:off x="8501813" y="733083"/>
          <a:ext cx="2246499" cy="1969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dirty="0"/>
            <a:t>Hébergement du code sur un serveur EC2 payant (t2.medium, 4 Go RAM, 30 Go disque serveur, OS = Linux 18.x, 64-bit). </a:t>
          </a:r>
        </a:p>
      </dsp:txBody>
      <dsp:txXfrm>
        <a:off x="8501813" y="733083"/>
        <a:ext cx="2246499" cy="19691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D0765-61DE-4D2E-95B3-1D927D322C46}">
      <dsp:nvSpPr>
        <dsp:cNvPr id="0" name=""/>
        <dsp:cNvSpPr/>
      </dsp:nvSpPr>
      <dsp:spPr>
        <a:xfrm>
          <a:off x="7145" y="664011"/>
          <a:ext cx="3086213" cy="230379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fr-FR" sz="1500" kern="1200" dirty="0"/>
            <a:t>Création d’un user &lt;USER&gt;</a:t>
          </a:r>
        </a:p>
        <a:p>
          <a:pPr marL="228600" lvl="2" indent="-114300" algn="l" defTabSz="666750">
            <a:lnSpc>
              <a:spcPct val="90000"/>
            </a:lnSpc>
            <a:spcBef>
              <a:spcPct val="0"/>
            </a:spcBef>
            <a:spcAft>
              <a:spcPct val="15000"/>
            </a:spcAft>
            <a:buChar char="•"/>
          </a:pPr>
          <a:r>
            <a:rPr lang="fr-FR" sz="1500" kern="1200"/>
            <a:t>Adresse ARN</a:t>
          </a:r>
          <a:endParaRPr lang="fr-FR" sz="1500" kern="1200" dirty="0"/>
        </a:p>
        <a:p>
          <a:pPr marL="114300" lvl="1" indent="-114300" algn="l" defTabSz="666750">
            <a:lnSpc>
              <a:spcPct val="90000"/>
            </a:lnSpc>
            <a:spcBef>
              <a:spcPct val="0"/>
            </a:spcBef>
            <a:spcAft>
              <a:spcPct val="15000"/>
            </a:spcAft>
            <a:buChar char="•"/>
          </a:pPr>
          <a:r>
            <a:rPr lang="fr-FR" sz="1500" kern="1200"/>
            <a:t>Paire de clés:</a:t>
          </a:r>
          <a:endParaRPr lang="fr-FR" sz="1500" kern="1200" dirty="0"/>
        </a:p>
        <a:p>
          <a:pPr marL="228600" lvl="2" indent="-114300" algn="l" defTabSz="666750">
            <a:lnSpc>
              <a:spcPct val="90000"/>
            </a:lnSpc>
            <a:spcBef>
              <a:spcPct val="0"/>
            </a:spcBef>
            <a:spcAft>
              <a:spcPct val="15000"/>
            </a:spcAft>
            <a:buChar char="•"/>
          </a:pPr>
          <a:r>
            <a:rPr lang="fr-FR" sz="1500" kern="1200"/>
            <a:t>Clé access</a:t>
          </a:r>
          <a:endParaRPr lang="fr-FR" sz="1500" kern="1200" dirty="0"/>
        </a:p>
        <a:p>
          <a:pPr marL="228600" lvl="2" indent="-114300" algn="l" defTabSz="666750">
            <a:lnSpc>
              <a:spcPct val="90000"/>
            </a:lnSpc>
            <a:spcBef>
              <a:spcPct val="0"/>
            </a:spcBef>
            <a:spcAft>
              <a:spcPct val="15000"/>
            </a:spcAft>
            <a:buChar char="•"/>
          </a:pPr>
          <a:r>
            <a:rPr lang="fr-FR" sz="1500" kern="1200" dirty="0"/>
            <a:t>Clé secret</a:t>
          </a:r>
        </a:p>
      </dsp:txBody>
      <dsp:txXfrm>
        <a:off x="61126" y="717992"/>
        <a:ext cx="2978251" cy="2249811"/>
      </dsp:txXfrm>
    </dsp:sp>
    <dsp:sp modelId="{295EDFBE-7CC5-4E0C-B883-EE43277EBB96}">
      <dsp:nvSpPr>
        <dsp:cNvPr id="0" name=""/>
        <dsp:cNvSpPr/>
      </dsp:nvSpPr>
      <dsp:spPr>
        <a:xfrm>
          <a:off x="7145" y="2967804"/>
          <a:ext cx="3086213" cy="99063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47650" tIns="0" rIns="82550" bIns="0" numCol="1" spcCol="1270" anchor="ctr" anchorCtr="0">
          <a:noAutofit/>
        </a:bodyPr>
        <a:lstStyle/>
        <a:p>
          <a:pPr marL="0" lvl="0" indent="0" algn="l" defTabSz="2889250">
            <a:lnSpc>
              <a:spcPct val="90000"/>
            </a:lnSpc>
            <a:spcBef>
              <a:spcPct val="0"/>
            </a:spcBef>
            <a:spcAft>
              <a:spcPct val="35000"/>
            </a:spcAft>
            <a:buNone/>
          </a:pPr>
          <a:r>
            <a:rPr lang="fr-FR" sz="6500" kern="1200" dirty="0">
              <a:latin typeface="+mj-lt"/>
            </a:rPr>
            <a:t>IAM</a:t>
          </a:r>
          <a:endParaRPr lang="fr-FR" sz="6500" kern="1200" dirty="0"/>
        </a:p>
      </dsp:txBody>
      <dsp:txXfrm>
        <a:off x="7145" y="2967804"/>
        <a:ext cx="2173389" cy="990630"/>
      </dsp:txXfrm>
    </dsp:sp>
    <dsp:sp modelId="{D48CF15E-C5DD-4AC2-849F-AD9C1FB77D69}">
      <dsp:nvSpPr>
        <dsp:cNvPr id="0" name=""/>
        <dsp:cNvSpPr/>
      </dsp:nvSpPr>
      <dsp:spPr>
        <a:xfrm>
          <a:off x="2267838" y="3125156"/>
          <a:ext cx="1080174" cy="108017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1000" b="-11000"/>
          </a:stretch>
        </a:blipFill>
        <a:ln w="6350" cap="flat" cmpd="sng" algn="ctr">
          <a:solidFill>
            <a:schemeClr val="accent2">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CA37908-355A-41F9-8E7D-B1911D503E15}">
      <dsp:nvSpPr>
        <dsp:cNvPr id="0" name=""/>
        <dsp:cNvSpPr/>
      </dsp:nvSpPr>
      <dsp:spPr>
        <a:xfrm>
          <a:off x="3615619" y="664011"/>
          <a:ext cx="3086213" cy="230379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fr-FR" sz="1500" kern="1200" dirty="0"/>
            <a:t>Set up de l’instance</a:t>
          </a:r>
        </a:p>
        <a:p>
          <a:pPr marL="114300" lvl="1" indent="-114300" algn="l" defTabSz="666750">
            <a:lnSpc>
              <a:spcPct val="90000"/>
            </a:lnSpc>
            <a:spcBef>
              <a:spcPct val="0"/>
            </a:spcBef>
            <a:spcAft>
              <a:spcPct val="15000"/>
            </a:spcAft>
            <a:buChar char="•"/>
          </a:pPr>
          <a:r>
            <a:rPr lang="fr-FR" sz="1500" kern="1200"/>
            <a:t>Choix de solution</a:t>
          </a:r>
          <a:endParaRPr lang="fr-FR" sz="1500" kern="1200" dirty="0"/>
        </a:p>
        <a:p>
          <a:pPr marL="228600" lvl="2" indent="-114300" algn="l" defTabSz="666750">
            <a:lnSpc>
              <a:spcPct val="90000"/>
            </a:lnSpc>
            <a:spcBef>
              <a:spcPct val="0"/>
            </a:spcBef>
            <a:spcAft>
              <a:spcPct val="15000"/>
            </a:spcAft>
            <a:buChar char="•"/>
          </a:pPr>
          <a:r>
            <a:rPr lang="fr-FR" sz="1500" kern="1200" dirty="0"/>
            <a:t>Taille: t2.medium</a:t>
          </a:r>
        </a:p>
        <a:p>
          <a:pPr marL="228600" lvl="2" indent="-114300" algn="l" defTabSz="666750">
            <a:lnSpc>
              <a:spcPct val="90000"/>
            </a:lnSpc>
            <a:spcBef>
              <a:spcPct val="0"/>
            </a:spcBef>
            <a:spcAft>
              <a:spcPct val="15000"/>
            </a:spcAft>
            <a:buChar char="•"/>
          </a:pPr>
          <a:r>
            <a:rPr lang="fr-FR" sz="1500" kern="1200" dirty="0"/>
            <a:t>Stockage: 30 Go</a:t>
          </a:r>
        </a:p>
        <a:p>
          <a:pPr marL="228600" lvl="2" indent="-114300" algn="l" defTabSz="666750">
            <a:lnSpc>
              <a:spcPct val="90000"/>
            </a:lnSpc>
            <a:spcBef>
              <a:spcPct val="0"/>
            </a:spcBef>
            <a:spcAft>
              <a:spcPct val="15000"/>
            </a:spcAft>
            <a:buChar char="•"/>
          </a:pPr>
          <a:r>
            <a:rPr lang="fr-FR" sz="1500" kern="1200" dirty="0"/>
            <a:t>OS: Linux 18.x, 64-bits</a:t>
          </a:r>
        </a:p>
        <a:p>
          <a:pPr marL="114300" lvl="1" indent="-114300" algn="l" defTabSz="666750">
            <a:lnSpc>
              <a:spcPct val="90000"/>
            </a:lnSpc>
            <a:spcBef>
              <a:spcPct val="0"/>
            </a:spcBef>
            <a:spcAft>
              <a:spcPct val="15000"/>
            </a:spcAft>
            <a:buChar char="•"/>
          </a:pPr>
          <a:r>
            <a:rPr lang="fr-FR" sz="1500" kern="1200"/>
            <a:t>Groupe de sécurité (TCP SSH)</a:t>
          </a:r>
          <a:endParaRPr lang="fr-FR" sz="1500" kern="1200" dirty="0"/>
        </a:p>
        <a:p>
          <a:pPr marL="114300" lvl="1" indent="-114300" algn="l" defTabSz="666750">
            <a:lnSpc>
              <a:spcPct val="90000"/>
            </a:lnSpc>
            <a:spcBef>
              <a:spcPct val="0"/>
            </a:spcBef>
            <a:spcAft>
              <a:spcPct val="15000"/>
            </a:spcAft>
            <a:buChar char="•"/>
          </a:pPr>
          <a:r>
            <a:rPr lang="fr-FR" sz="1500" kern="1200" dirty="0"/>
            <a:t>Set up une </a:t>
          </a:r>
          <a:r>
            <a:rPr lang="fr-FR" sz="1500" kern="1200" dirty="0" err="1"/>
            <a:t>Elastic</a:t>
          </a:r>
          <a:r>
            <a:rPr lang="fr-FR" sz="1500" kern="1200" dirty="0"/>
            <a:t> IP (IP statique)</a:t>
          </a:r>
        </a:p>
        <a:p>
          <a:pPr marL="114300" lvl="1" indent="-114300" algn="l" defTabSz="666750">
            <a:lnSpc>
              <a:spcPct val="90000"/>
            </a:lnSpc>
            <a:spcBef>
              <a:spcPct val="0"/>
            </a:spcBef>
            <a:spcAft>
              <a:spcPct val="15000"/>
            </a:spcAft>
            <a:buChar char="•"/>
          </a:pPr>
          <a:r>
            <a:rPr lang="fr-FR" sz="1500" kern="1200" dirty="0"/>
            <a:t>Communication à l’instance via </a:t>
          </a:r>
          <a:r>
            <a:rPr lang="fr-FR" sz="1500" kern="1200" dirty="0" err="1"/>
            <a:t>PuttY</a:t>
          </a:r>
          <a:endParaRPr lang="fr-FR" sz="1500" kern="1200" dirty="0"/>
        </a:p>
      </dsp:txBody>
      <dsp:txXfrm>
        <a:off x="3669600" y="717992"/>
        <a:ext cx="2978251" cy="2249811"/>
      </dsp:txXfrm>
    </dsp:sp>
    <dsp:sp modelId="{CE9FC939-0FBC-48AC-B970-355082833C4D}">
      <dsp:nvSpPr>
        <dsp:cNvPr id="0" name=""/>
        <dsp:cNvSpPr/>
      </dsp:nvSpPr>
      <dsp:spPr>
        <a:xfrm>
          <a:off x="3615619" y="2967804"/>
          <a:ext cx="3086213" cy="99063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47650" tIns="0" rIns="82550" bIns="0" numCol="1" spcCol="1270" anchor="ctr" anchorCtr="0">
          <a:noAutofit/>
        </a:bodyPr>
        <a:lstStyle/>
        <a:p>
          <a:pPr marL="0" lvl="0" indent="0" algn="l" defTabSz="2889250">
            <a:lnSpc>
              <a:spcPct val="90000"/>
            </a:lnSpc>
            <a:spcBef>
              <a:spcPct val="0"/>
            </a:spcBef>
            <a:spcAft>
              <a:spcPct val="35000"/>
            </a:spcAft>
            <a:buNone/>
          </a:pPr>
          <a:r>
            <a:rPr lang="fr-FR" sz="6500" kern="1200" dirty="0">
              <a:latin typeface="+mj-lt"/>
            </a:rPr>
            <a:t>EC2</a:t>
          </a:r>
          <a:endParaRPr lang="fr-FR" sz="6500" kern="1200" dirty="0"/>
        </a:p>
      </dsp:txBody>
      <dsp:txXfrm>
        <a:off x="3615619" y="2967804"/>
        <a:ext cx="2173389" cy="990630"/>
      </dsp:txXfrm>
    </dsp:sp>
    <dsp:sp modelId="{A319DAEC-4EFE-417A-885E-32975649AFDF}">
      <dsp:nvSpPr>
        <dsp:cNvPr id="0" name=""/>
        <dsp:cNvSpPr/>
      </dsp:nvSpPr>
      <dsp:spPr>
        <a:xfrm>
          <a:off x="5876313" y="3125156"/>
          <a:ext cx="1080174" cy="108017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1000" r="-11000"/>
          </a:stretch>
        </a:blipFill>
        <a:ln w="6350" cap="flat" cmpd="sng" algn="ctr">
          <a:solidFill>
            <a:schemeClr val="accent3">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F05A01F6-534D-411D-AE6D-A1D8EA7618C4}">
      <dsp:nvSpPr>
        <dsp:cNvPr id="0" name=""/>
        <dsp:cNvSpPr/>
      </dsp:nvSpPr>
      <dsp:spPr>
        <a:xfrm>
          <a:off x="7224094" y="664011"/>
          <a:ext cx="3086213" cy="230379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fr-FR" sz="1500" kern="1200" dirty="0"/>
            <a:t>Création du </a:t>
          </a:r>
          <a:r>
            <a:rPr lang="fr-FR" sz="1500" kern="1200" dirty="0" err="1"/>
            <a:t>bucket</a:t>
          </a:r>
          <a:endParaRPr lang="fr-FR" sz="1500" kern="1200" dirty="0"/>
        </a:p>
        <a:p>
          <a:pPr marL="114300" lvl="1" indent="-114300" algn="l" defTabSz="666750">
            <a:lnSpc>
              <a:spcPct val="90000"/>
            </a:lnSpc>
            <a:spcBef>
              <a:spcPct val="0"/>
            </a:spcBef>
            <a:spcAft>
              <a:spcPct val="15000"/>
            </a:spcAft>
            <a:buChar char="•"/>
          </a:pPr>
          <a:r>
            <a:rPr lang="fr-FR" sz="1500" kern="1200" dirty="0" err="1"/>
            <a:t>Upload</a:t>
          </a:r>
          <a:r>
            <a:rPr lang="fr-FR" sz="1500" kern="1200" dirty="0"/>
            <a:t> des données dans des dossiers (= objets)</a:t>
          </a:r>
        </a:p>
      </dsp:txBody>
      <dsp:txXfrm>
        <a:off x="7278075" y="717992"/>
        <a:ext cx="2978251" cy="2249811"/>
      </dsp:txXfrm>
    </dsp:sp>
    <dsp:sp modelId="{B5E8A584-053A-4E02-8B0A-57F6375E79D1}">
      <dsp:nvSpPr>
        <dsp:cNvPr id="0" name=""/>
        <dsp:cNvSpPr/>
      </dsp:nvSpPr>
      <dsp:spPr>
        <a:xfrm>
          <a:off x="7224094" y="2967804"/>
          <a:ext cx="3086213" cy="99063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47650" tIns="0" rIns="82550" bIns="0" numCol="1" spcCol="1270" anchor="ctr" anchorCtr="0">
          <a:noAutofit/>
        </a:bodyPr>
        <a:lstStyle/>
        <a:p>
          <a:pPr marL="0" lvl="0" indent="0" algn="l" defTabSz="2889250">
            <a:lnSpc>
              <a:spcPct val="90000"/>
            </a:lnSpc>
            <a:spcBef>
              <a:spcPct val="0"/>
            </a:spcBef>
            <a:spcAft>
              <a:spcPct val="35000"/>
            </a:spcAft>
            <a:buNone/>
          </a:pPr>
          <a:r>
            <a:rPr lang="fr-FR" sz="6500" kern="1200" dirty="0">
              <a:latin typeface="+mj-lt"/>
            </a:rPr>
            <a:t>S3</a:t>
          </a:r>
          <a:endParaRPr lang="fr-FR" sz="6500" kern="1200" dirty="0"/>
        </a:p>
      </dsp:txBody>
      <dsp:txXfrm>
        <a:off x="7224094" y="2967804"/>
        <a:ext cx="2173389" cy="990630"/>
      </dsp:txXfrm>
    </dsp:sp>
    <dsp:sp modelId="{FAF134C9-F3BC-4D00-B59E-33FDC42A5F46}">
      <dsp:nvSpPr>
        <dsp:cNvPr id="0" name=""/>
        <dsp:cNvSpPr/>
      </dsp:nvSpPr>
      <dsp:spPr>
        <a:xfrm>
          <a:off x="9484787" y="3125156"/>
          <a:ext cx="1080174" cy="108017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918FC-61DF-44F6-AEA8-CD9857201C8A}">
      <dsp:nvSpPr>
        <dsp:cNvPr id="0" name=""/>
        <dsp:cNvSpPr/>
      </dsp:nvSpPr>
      <dsp:spPr>
        <a:xfrm>
          <a:off x="0" y="492306"/>
          <a:ext cx="3020786" cy="181247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dirty="0"/>
            <a:t>sélectionner la bonne instance EC2</a:t>
          </a:r>
        </a:p>
        <a:p>
          <a:pPr marL="171450" lvl="1" indent="-171450" algn="l" defTabSz="711200">
            <a:lnSpc>
              <a:spcPct val="90000"/>
            </a:lnSpc>
            <a:spcBef>
              <a:spcPct val="0"/>
            </a:spcBef>
            <a:spcAft>
              <a:spcPct val="15000"/>
            </a:spcAft>
            <a:buChar char="•"/>
          </a:pPr>
          <a:r>
            <a:rPr lang="fr-FR" sz="1600" kern="1200" dirty="0"/>
            <a:t>avec la bonne mémoire et</a:t>
          </a:r>
        </a:p>
        <a:p>
          <a:pPr marL="171450" lvl="1" indent="-171450" algn="l" defTabSz="711200">
            <a:lnSpc>
              <a:spcPct val="90000"/>
            </a:lnSpc>
            <a:spcBef>
              <a:spcPct val="0"/>
            </a:spcBef>
            <a:spcAft>
              <a:spcPct val="15000"/>
            </a:spcAft>
            <a:buChar char="•"/>
          </a:pPr>
          <a:r>
            <a:rPr lang="fr-FR" sz="1600" kern="1200"/>
            <a:t> </a:t>
          </a:r>
          <a:r>
            <a:rPr lang="fr-FR" sz="1600" kern="1200" dirty="0"/>
            <a:t>suffisamment de stockage</a:t>
          </a:r>
        </a:p>
      </dsp:txBody>
      <dsp:txXfrm>
        <a:off x="0" y="492306"/>
        <a:ext cx="3020786" cy="1812471"/>
      </dsp:txXfrm>
    </dsp:sp>
    <dsp:sp modelId="{ADFD6DB9-B301-4FA6-858E-B145B1B2F7AC}">
      <dsp:nvSpPr>
        <dsp:cNvPr id="0" name=""/>
        <dsp:cNvSpPr/>
      </dsp:nvSpPr>
      <dsp:spPr>
        <a:xfrm>
          <a:off x="3322864" y="492306"/>
          <a:ext cx="3020786" cy="1812471"/>
        </a:xfrm>
        <a:prstGeom prst="rect">
          <a:avLst/>
        </a:prstGeom>
        <a:solidFill>
          <a:schemeClr val="accent2">
            <a:hueOff val="297239"/>
            <a:satOff val="-2067"/>
            <a:lumOff val="-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dirty="0"/>
            <a:t>créer un groupe de sécurité</a:t>
          </a:r>
        </a:p>
        <a:p>
          <a:pPr marL="171450" lvl="1" indent="-171450" algn="l" defTabSz="711200">
            <a:lnSpc>
              <a:spcPct val="90000"/>
            </a:lnSpc>
            <a:spcBef>
              <a:spcPct val="0"/>
            </a:spcBef>
            <a:spcAft>
              <a:spcPct val="15000"/>
            </a:spcAft>
            <a:buChar char="•"/>
          </a:pPr>
          <a:r>
            <a:rPr lang="fr-FR" sz="1600" kern="1200" dirty="0"/>
            <a:t>configurer </a:t>
          </a:r>
          <a:r>
            <a:rPr lang="fr-FR" sz="1600" kern="1200" dirty="0" err="1"/>
            <a:t>ssh</a:t>
          </a:r>
          <a:r>
            <a:rPr lang="fr-FR" sz="1600" kern="1200" dirty="0"/>
            <a:t> particulièrement</a:t>
          </a:r>
        </a:p>
      </dsp:txBody>
      <dsp:txXfrm>
        <a:off x="3322864" y="492306"/>
        <a:ext cx="3020786" cy="1812471"/>
      </dsp:txXfrm>
    </dsp:sp>
    <dsp:sp modelId="{31C1541E-CE6B-4072-BD8A-818A6F199E64}">
      <dsp:nvSpPr>
        <dsp:cNvPr id="0" name=""/>
        <dsp:cNvSpPr/>
      </dsp:nvSpPr>
      <dsp:spPr>
        <a:xfrm>
          <a:off x="6645729" y="492306"/>
          <a:ext cx="3020786" cy="1812471"/>
        </a:xfrm>
        <a:prstGeom prst="rect">
          <a:avLst/>
        </a:prstGeom>
        <a:solidFill>
          <a:schemeClr val="accent2">
            <a:hueOff val="594479"/>
            <a:satOff val="-4134"/>
            <a:lumOff val="-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dirty="0"/>
            <a:t>installer </a:t>
          </a:r>
          <a:r>
            <a:rPr lang="fr-FR" sz="2000" kern="1200" dirty="0" err="1"/>
            <a:t>PuttY</a:t>
          </a:r>
          <a:endParaRPr lang="fr-FR" sz="2000" kern="1200" dirty="0"/>
        </a:p>
        <a:p>
          <a:pPr marL="171450" lvl="1" indent="-171450" algn="l" defTabSz="711200">
            <a:lnSpc>
              <a:spcPct val="90000"/>
            </a:lnSpc>
            <a:spcBef>
              <a:spcPct val="0"/>
            </a:spcBef>
            <a:spcAft>
              <a:spcPct val="15000"/>
            </a:spcAft>
            <a:buChar char="•"/>
          </a:pPr>
          <a:r>
            <a:rPr lang="fr-FR" sz="1600" kern="1200" dirty="0"/>
            <a:t>convertir clé .</a:t>
          </a:r>
          <a:r>
            <a:rPr lang="fr-FR" sz="1600" kern="1200" dirty="0" err="1"/>
            <a:t>pem</a:t>
          </a:r>
          <a:r>
            <a:rPr lang="fr-FR" sz="1600" kern="1200" dirty="0"/>
            <a:t> en .</a:t>
          </a:r>
          <a:r>
            <a:rPr lang="fr-FR" sz="1600" kern="1200" dirty="0" err="1"/>
            <a:t>ppk</a:t>
          </a:r>
          <a:r>
            <a:rPr lang="fr-FR" sz="1600" kern="1200" dirty="0"/>
            <a:t>, setup la </a:t>
          </a:r>
          <a:r>
            <a:rPr lang="fr-FR" sz="1600" kern="1200" dirty="0" err="1"/>
            <a:t>connextion</a:t>
          </a:r>
          <a:r>
            <a:rPr lang="fr-FR" sz="1600" kern="1200" dirty="0"/>
            <a:t> </a:t>
          </a:r>
          <a:r>
            <a:rPr lang="fr-FR" sz="1600" kern="1200" dirty="0" err="1"/>
            <a:t>ssh</a:t>
          </a:r>
          <a:r>
            <a:rPr lang="fr-FR" sz="1600" kern="1200" dirty="0"/>
            <a:t>, attention au </a:t>
          </a:r>
          <a:r>
            <a:rPr lang="fr-FR" sz="1600" kern="1200" dirty="0" err="1"/>
            <a:t>username</a:t>
          </a:r>
          <a:r>
            <a:rPr lang="fr-FR" sz="1600" kern="1200" dirty="0"/>
            <a:t> = "ec2-user" ou "</a:t>
          </a:r>
          <a:r>
            <a:rPr lang="fr-FR" sz="1600" kern="1200" dirty="0" err="1"/>
            <a:t>ubuntu</a:t>
          </a:r>
          <a:r>
            <a:rPr lang="fr-FR" sz="1600" kern="1200" dirty="0"/>
            <a:t>"),</a:t>
          </a:r>
        </a:p>
      </dsp:txBody>
      <dsp:txXfrm>
        <a:off x="6645729" y="492306"/>
        <a:ext cx="3020786" cy="1812471"/>
      </dsp:txXfrm>
    </dsp:sp>
    <dsp:sp modelId="{06B1E086-5DCC-4D65-B9FD-5A8C2687F6F4}">
      <dsp:nvSpPr>
        <dsp:cNvPr id="0" name=""/>
        <dsp:cNvSpPr/>
      </dsp:nvSpPr>
      <dsp:spPr>
        <a:xfrm>
          <a:off x="0" y="2606856"/>
          <a:ext cx="3020786" cy="1812471"/>
        </a:xfrm>
        <a:prstGeom prst="rect">
          <a:avLst/>
        </a:prstGeom>
        <a:solidFill>
          <a:schemeClr val="accent2">
            <a:hueOff val="891718"/>
            <a:satOff val="-6200"/>
            <a:lumOff val="-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dirty="0"/>
            <a:t>créer un </a:t>
          </a:r>
          <a:r>
            <a:rPr lang="fr-FR" sz="2000" kern="1200" dirty="0" err="1"/>
            <a:t>bucket</a:t>
          </a:r>
          <a:r>
            <a:rPr lang="fr-FR" sz="2000" kern="1200" dirty="0"/>
            <a:t> S3</a:t>
          </a:r>
        </a:p>
        <a:p>
          <a:pPr marL="171450" lvl="1" indent="-171450" algn="l" defTabSz="711200">
            <a:lnSpc>
              <a:spcPct val="90000"/>
            </a:lnSpc>
            <a:spcBef>
              <a:spcPct val="0"/>
            </a:spcBef>
            <a:spcAft>
              <a:spcPct val="15000"/>
            </a:spcAft>
            <a:buChar char="•"/>
          </a:pPr>
          <a:r>
            <a:rPr lang="fr-FR" sz="1600" kern="1200" dirty="0"/>
            <a:t>et setup les autorisations/droits en .</a:t>
          </a:r>
          <a:r>
            <a:rPr lang="fr-FR" sz="1600" kern="1200" dirty="0" err="1"/>
            <a:t>json</a:t>
          </a:r>
          <a:r>
            <a:rPr lang="fr-FR" sz="1600" kern="1200" dirty="0"/>
            <a:t>, grâce au générateur de stratégie</a:t>
          </a:r>
        </a:p>
      </dsp:txBody>
      <dsp:txXfrm>
        <a:off x="0" y="2606856"/>
        <a:ext cx="3020786" cy="1812471"/>
      </dsp:txXfrm>
    </dsp:sp>
    <dsp:sp modelId="{64C962FF-9B7A-4024-ABAF-C6CAECFAF19A}">
      <dsp:nvSpPr>
        <dsp:cNvPr id="0" name=""/>
        <dsp:cNvSpPr/>
      </dsp:nvSpPr>
      <dsp:spPr>
        <a:xfrm>
          <a:off x="3322864" y="2606856"/>
          <a:ext cx="3020786" cy="1812471"/>
        </a:xfrm>
        <a:prstGeom prst="rect">
          <a:avLst/>
        </a:prstGeom>
        <a:solidFill>
          <a:schemeClr val="accent2">
            <a:hueOff val="1188958"/>
            <a:satOff val="-8267"/>
            <a:lumOff val="-12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t>créer un AMI user et bien garder les clés access et </a:t>
          </a:r>
          <a:r>
            <a:rPr lang="fr-FR" sz="2000" kern="1200" dirty="0" err="1"/>
            <a:t>private</a:t>
          </a:r>
          <a:r>
            <a:rPr lang="fr-FR" sz="2000" kern="1200" dirty="0"/>
            <a:t>,</a:t>
          </a:r>
        </a:p>
      </dsp:txBody>
      <dsp:txXfrm>
        <a:off x="3322864" y="2606856"/>
        <a:ext cx="3020786" cy="1812471"/>
      </dsp:txXfrm>
    </dsp:sp>
    <dsp:sp modelId="{B5E7FDEB-F563-4573-94D9-0BCBEADF678A}">
      <dsp:nvSpPr>
        <dsp:cNvPr id="0" name=""/>
        <dsp:cNvSpPr/>
      </dsp:nvSpPr>
      <dsp:spPr>
        <a:xfrm>
          <a:off x="6645729" y="2606856"/>
          <a:ext cx="3020786" cy="1812471"/>
        </a:xfrm>
        <a:prstGeom prst="rect">
          <a:avLst/>
        </a:prstGeom>
        <a:solidFill>
          <a:schemeClr val="accent2">
            <a:hueOff val="1486197"/>
            <a:satOff val="-10334"/>
            <a:lumOff val="-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t>Dans le serveur EC2, tout en ligne de commande, installer les packages</a:t>
          </a:r>
        </a:p>
      </dsp:txBody>
      <dsp:txXfrm>
        <a:off x="6645729" y="2606856"/>
        <a:ext cx="3020786" cy="18124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E7136-2FB8-419D-AA5B-1BE3C0F48131}">
      <dsp:nvSpPr>
        <dsp:cNvPr id="0" name=""/>
        <dsp:cNvSpPr/>
      </dsp:nvSpPr>
      <dsp:spPr>
        <a:xfrm>
          <a:off x="4873" y="130654"/>
          <a:ext cx="2836642" cy="113465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fr-FR" sz="2800" kern="1200" dirty="0"/>
            <a:t>Stage 1</a:t>
          </a:r>
        </a:p>
      </dsp:txBody>
      <dsp:txXfrm>
        <a:off x="572202" y="130654"/>
        <a:ext cx="1701985" cy="1134657"/>
      </dsp:txXfrm>
    </dsp:sp>
    <dsp:sp modelId="{4B8F9A22-FC51-499A-943E-48B2C984601C}">
      <dsp:nvSpPr>
        <dsp:cNvPr id="0" name=""/>
        <dsp:cNvSpPr/>
      </dsp:nvSpPr>
      <dsp:spPr>
        <a:xfrm>
          <a:off x="2557851" y="130654"/>
          <a:ext cx="2836642" cy="113465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fr-FR" sz="2800" kern="1200" dirty="0"/>
            <a:t>Stage 2</a:t>
          </a:r>
        </a:p>
      </dsp:txBody>
      <dsp:txXfrm>
        <a:off x="3125180" y="130654"/>
        <a:ext cx="1701985" cy="1134657"/>
      </dsp:txXfrm>
    </dsp:sp>
    <dsp:sp modelId="{9DD569B2-14F6-4737-85F3-F80AF1E1D6FF}">
      <dsp:nvSpPr>
        <dsp:cNvPr id="0" name=""/>
        <dsp:cNvSpPr/>
      </dsp:nvSpPr>
      <dsp:spPr>
        <a:xfrm>
          <a:off x="5110830" y="130654"/>
          <a:ext cx="2836642" cy="113465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fr-FR" sz="2800" kern="1200" dirty="0"/>
            <a:t>…</a:t>
          </a:r>
        </a:p>
      </dsp:txBody>
      <dsp:txXfrm>
        <a:off x="5678159" y="130654"/>
        <a:ext cx="1701985" cy="1134657"/>
      </dsp:txXfrm>
    </dsp:sp>
    <dsp:sp modelId="{959E8C14-9B96-4421-AB3D-D65593700091}">
      <dsp:nvSpPr>
        <dsp:cNvPr id="0" name=""/>
        <dsp:cNvSpPr/>
      </dsp:nvSpPr>
      <dsp:spPr>
        <a:xfrm>
          <a:off x="7663808" y="130654"/>
          <a:ext cx="2836642" cy="113465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fr-FR" sz="2800" kern="1200" dirty="0"/>
            <a:t>Stage n</a:t>
          </a:r>
        </a:p>
        <a:p>
          <a:pPr marL="0" lvl="0" indent="0" algn="ctr" defTabSz="1244600">
            <a:lnSpc>
              <a:spcPct val="90000"/>
            </a:lnSpc>
            <a:spcBef>
              <a:spcPct val="0"/>
            </a:spcBef>
            <a:spcAft>
              <a:spcPct val="35000"/>
            </a:spcAft>
            <a:buNone/>
          </a:pPr>
          <a:r>
            <a:rPr lang="fr-FR" sz="2800" b="1" kern="1200" dirty="0"/>
            <a:t>ACTION</a:t>
          </a:r>
        </a:p>
      </dsp:txBody>
      <dsp:txXfrm>
        <a:off x="8231137" y="130654"/>
        <a:ext cx="1701985" cy="113465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E7136-2FB8-419D-AA5B-1BE3C0F48131}">
      <dsp:nvSpPr>
        <dsp:cNvPr id="0" name=""/>
        <dsp:cNvSpPr/>
      </dsp:nvSpPr>
      <dsp:spPr>
        <a:xfrm>
          <a:off x="4873" y="130654"/>
          <a:ext cx="2836642" cy="113465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022" tIns="58674" rIns="58674" bIns="58674" numCol="1" spcCol="1270" anchor="ctr" anchorCtr="0">
          <a:noAutofit/>
        </a:bodyPr>
        <a:lstStyle/>
        <a:p>
          <a:pPr marL="0" lvl="0" indent="0" algn="ctr" defTabSz="1955800">
            <a:lnSpc>
              <a:spcPct val="90000"/>
            </a:lnSpc>
            <a:spcBef>
              <a:spcPct val="0"/>
            </a:spcBef>
            <a:spcAft>
              <a:spcPct val="35000"/>
            </a:spcAft>
            <a:buNone/>
          </a:pPr>
          <a:r>
            <a:rPr lang="fr-FR" sz="4400" kern="1200" dirty="0"/>
            <a:t>Job 1</a:t>
          </a:r>
        </a:p>
      </dsp:txBody>
      <dsp:txXfrm>
        <a:off x="572202" y="130654"/>
        <a:ext cx="1701985" cy="1134657"/>
      </dsp:txXfrm>
    </dsp:sp>
    <dsp:sp modelId="{4B8F9A22-FC51-499A-943E-48B2C984601C}">
      <dsp:nvSpPr>
        <dsp:cNvPr id="0" name=""/>
        <dsp:cNvSpPr/>
      </dsp:nvSpPr>
      <dsp:spPr>
        <a:xfrm>
          <a:off x="2557851" y="130654"/>
          <a:ext cx="2836642" cy="113465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022" tIns="58674" rIns="58674" bIns="58674" numCol="1" spcCol="1270" anchor="ctr" anchorCtr="0">
          <a:noAutofit/>
        </a:bodyPr>
        <a:lstStyle/>
        <a:p>
          <a:pPr marL="0" lvl="0" indent="0" algn="ctr" defTabSz="1955800">
            <a:lnSpc>
              <a:spcPct val="90000"/>
            </a:lnSpc>
            <a:spcBef>
              <a:spcPct val="0"/>
            </a:spcBef>
            <a:spcAft>
              <a:spcPct val="35000"/>
            </a:spcAft>
            <a:buNone/>
          </a:pPr>
          <a:r>
            <a:rPr lang="fr-FR" sz="4400" kern="1200" dirty="0"/>
            <a:t>Job 2</a:t>
          </a:r>
        </a:p>
      </dsp:txBody>
      <dsp:txXfrm>
        <a:off x="3125180" y="130654"/>
        <a:ext cx="1701985" cy="1134657"/>
      </dsp:txXfrm>
    </dsp:sp>
    <dsp:sp modelId="{9DD569B2-14F6-4737-85F3-F80AF1E1D6FF}">
      <dsp:nvSpPr>
        <dsp:cNvPr id="0" name=""/>
        <dsp:cNvSpPr/>
      </dsp:nvSpPr>
      <dsp:spPr>
        <a:xfrm>
          <a:off x="5110830" y="130654"/>
          <a:ext cx="2836642" cy="113465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022" tIns="58674" rIns="58674" bIns="58674" numCol="1" spcCol="1270" anchor="ctr" anchorCtr="0">
          <a:noAutofit/>
        </a:bodyPr>
        <a:lstStyle/>
        <a:p>
          <a:pPr marL="0" lvl="0" indent="0" algn="ctr" defTabSz="1955800">
            <a:lnSpc>
              <a:spcPct val="90000"/>
            </a:lnSpc>
            <a:spcBef>
              <a:spcPct val="0"/>
            </a:spcBef>
            <a:spcAft>
              <a:spcPct val="35000"/>
            </a:spcAft>
            <a:buNone/>
          </a:pPr>
          <a:r>
            <a:rPr lang="fr-FR" sz="4400" kern="1200" dirty="0"/>
            <a:t>Job 3</a:t>
          </a:r>
        </a:p>
      </dsp:txBody>
      <dsp:txXfrm>
        <a:off x="5678159" y="130654"/>
        <a:ext cx="1701985" cy="1134657"/>
      </dsp:txXfrm>
    </dsp:sp>
    <dsp:sp modelId="{959E8C14-9B96-4421-AB3D-D65593700091}">
      <dsp:nvSpPr>
        <dsp:cNvPr id="0" name=""/>
        <dsp:cNvSpPr/>
      </dsp:nvSpPr>
      <dsp:spPr>
        <a:xfrm>
          <a:off x="7663808" y="130654"/>
          <a:ext cx="2836642" cy="113465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022" tIns="58674" rIns="58674" bIns="58674" numCol="1" spcCol="1270" anchor="ctr" anchorCtr="0">
          <a:noAutofit/>
        </a:bodyPr>
        <a:lstStyle/>
        <a:p>
          <a:pPr marL="0" lvl="0" indent="0" algn="ctr" defTabSz="1955800">
            <a:lnSpc>
              <a:spcPct val="90000"/>
            </a:lnSpc>
            <a:spcBef>
              <a:spcPct val="0"/>
            </a:spcBef>
            <a:spcAft>
              <a:spcPct val="35000"/>
            </a:spcAft>
            <a:buNone/>
          </a:pPr>
          <a:r>
            <a:rPr lang="fr-FR" sz="4400" kern="1200" dirty="0"/>
            <a:t>…</a:t>
          </a:r>
        </a:p>
      </dsp:txBody>
      <dsp:txXfrm>
        <a:off x="8231137" y="130654"/>
        <a:ext cx="1701985" cy="11346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E7136-2FB8-419D-AA5B-1BE3C0F48131}">
      <dsp:nvSpPr>
        <dsp:cNvPr id="0" name=""/>
        <dsp:cNvSpPr/>
      </dsp:nvSpPr>
      <dsp:spPr>
        <a:xfrm>
          <a:off x="4873" y="130654"/>
          <a:ext cx="2836642" cy="1134657"/>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fr-FR" sz="2800" kern="1200" dirty="0" err="1"/>
            <a:t>Task</a:t>
          </a:r>
          <a:r>
            <a:rPr lang="fr-FR" sz="2800" kern="1200" dirty="0"/>
            <a:t> 1</a:t>
          </a:r>
          <a:endParaRPr lang="fr-FR" sz="1500" kern="1200" dirty="0"/>
        </a:p>
        <a:p>
          <a:pPr marL="0" lvl="0" indent="0" algn="ctr" defTabSz="1244600">
            <a:lnSpc>
              <a:spcPct val="90000"/>
            </a:lnSpc>
            <a:spcBef>
              <a:spcPct val="0"/>
            </a:spcBef>
            <a:spcAft>
              <a:spcPct val="35000"/>
            </a:spcAft>
            <a:buNone/>
          </a:pPr>
          <a:r>
            <a:rPr lang="fr-FR" sz="1400" kern="1200" dirty="0"/>
            <a:t>TRANSFORMATION</a:t>
          </a:r>
        </a:p>
      </dsp:txBody>
      <dsp:txXfrm>
        <a:off x="572202" y="130654"/>
        <a:ext cx="1701985" cy="1134657"/>
      </dsp:txXfrm>
    </dsp:sp>
    <dsp:sp modelId="{4B8F9A22-FC51-499A-943E-48B2C984601C}">
      <dsp:nvSpPr>
        <dsp:cNvPr id="0" name=""/>
        <dsp:cNvSpPr/>
      </dsp:nvSpPr>
      <dsp:spPr>
        <a:xfrm>
          <a:off x="2557851" y="130654"/>
          <a:ext cx="2836642" cy="1134657"/>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fr-FR" sz="2800" kern="1200" dirty="0" err="1"/>
            <a:t>Task</a:t>
          </a:r>
          <a:r>
            <a:rPr lang="fr-FR" sz="2800" kern="1200" dirty="0"/>
            <a:t> 2</a:t>
          </a:r>
        </a:p>
        <a:p>
          <a:pPr marL="0" lvl="0" indent="0" algn="ctr" defTabSz="1244600">
            <a:lnSpc>
              <a:spcPct val="90000"/>
            </a:lnSpc>
            <a:spcBef>
              <a:spcPct val="0"/>
            </a:spcBef>
            <a:spcAft>
              <a:spcPct val="35000"/>
            </a:spcAft>
            <a:buNone/>
          </a:pPr>
          <a:r>
            <a:rPr lang="fr-FR" sz="1400" kern="1200" dirty="0"/>
            <a:t>TRANSFORMATION</a:t>
          </a:r>
        </a:p>
      </dsp:txBody>
      <dsp:txXfrm>
        <a:off x="3125180" y="130654"/>
        <a:ext cx="1701985" cy="1134657"/>
      </dsp:txXfrm>
    </dsp:sp>
    <dsp:sp modelId="{9DD569B2-14F6-4737-85F3-F80AF1E1D6FF}">
      <dsp:nvSpPr>
        <dsp:cNvPr id="0" name=""/>
        <dsp:cNvSpPr/>
      </dsp:nvSpPr>
      <dsp:spPr>
        <a:xfrm>
          <a:off x="5110830" y="130654"/>
          <a:ext cx="2836642" cy="1134657"/>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fr-FR" sz="2700" kern="1200" dirty="0"/>
            <a:t>…</a:t>
          </a:r>
        </a:p>
      </dsp:txBody>
      <dsp:txXfrm>
        <a:off x="5678159" y="130654"/>
        <a:ext cx="1701985" cy="1134657"/>
      </dsp:txXfrm>
    </dsp:sp>
    <dsp:sp modelId="{959E8C14-9B96-4421-AB3D-D65593700091}">
      <dsp:nvSpPr>
        <dsp:cNvPr id="0" name=""/>
        <dsp:cNvSpPr/>
      </dsp:nvSpPr>
      <dsp:spPr>
        <a:xfrm>
          <a:off x="7663808" y="130654"/>
          <a:ext cx="2836642" cy="1134657"/>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fr-FR" sz="2700" b="1" kern="1200" dirty="0"/>
            <a:t>SHUFFLE</a:t>
          </a:r>
        </a:p>
      </dsp:txBody>
      <dsp:txXfrm>
        <a:off x="8231137" y="130654"/>
        <a:ext cx="1701985" cy="113465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D03F82-34A1-4920-88C1-39147A5139EF}" type="datetimeFigureOut">
              <a:rPr lang="fr-FR" smtClean="0"/>
              <a:t>16/01/2022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5E8A5E-F90B-40B1-9863-B8F234DD5A80}" type="slidenum">
              <a:rPr lang="fr-FR" smtClean="0"/>
              <a:t>‹N°›</a:t>
            </a:fld>
            <a:endParaRPr lang="fr-FR"/>
          </a:p>
        </p:txBody>
      </p:sp>
    </p:spTree>
    <p:extLst>
      <p:ext uri="{BB962C8B-B14F-4D97-AF65-F5344CB8AC3E}">
        <p14:creationId xmlns:p14="http://schemas.microsoft.com/office/powerpoint/2010/main" val="3662361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Loi_de_Moore"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fr.wikipedia.org/wiki/Point_individuel_de_d%C3%A9faillance"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park.apache.org/docs/latest/sql-programming-guide.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spark.apache.org/docs/latest/structured-streaming-programming-guide.html" TargetMode="External"/><Relationship Id="rId5" Type="http://schemas.openxmlformats.org/officeDocument/2006/relationships/hyperlink" Target="https://spark.apache.org/docs/latest/graphx-programming-guide.html" TargetMode="External"/><Relationship Id="rId4" Type="http://schemas.openxmlformats.org/officeDocument/2006/relationships/hyperlink" Target="https://spark.apache.org/docs/latest/ml-guide.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https://blog.insightdatascience.com/simply-install-spark-cluster-mode-341843a52b88</a:t>
            </a:r>
          </a:p>
        </p:txBody>
      </p:sp>
      <p:sp>
        <p:nvSpPr>
          <p:cNvPr id="4" name="Espace réservé du numéro de diapositive 3"/>
          <p:cNvSpPr>
            <a:spLocks noGrp="1"/>
          </p:cNvSpPr>
          <p:nvPr>
            <p:ph type="sldNum" sz="quarter" idx="5"/>
          </p:nvPr>
        </p:nvSpPr>
        <p:spPr/>
        <p:txBody>
          <a:bodyPr/>
          <a:lstStyle/>
          <a:p>
            <a:fld id="{015E8A5E-F90B-40B1-9863-B8F234DD5A80}" type="slidenum">
              <a:rPr lang="fr-FR" smtClean="0"/>
              <a:t>14</a:t>
            </a:fld>
            <a:endParaRPr lang="fr-FR"/>
          </a:p>
        </p:txBody>
      </p:sp>
    </p:spTree>
    <p:extLst>
      <p:ext uri="{BB962C8B-B14F-4D97-AF65-F5344CB8AC3E}">
        <p14:creationId xmlns:p14="http://schemas.microsoft.com/office/powerpoint/2010/main" val="2693690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AA8A231-FDF8-4574-A969-AC3B90D90B32}" type="slidenum">
              <a:rPr lang="fr-FR" smtClean="0"/>
              <a:t>23</a:t>
            </a:fld>
            <a:endParaRPr lang="fr-FR"/>
          </a:p>
        </p:txBody>
      </p:sp>
    </p:spTree>
    <p:extLst>
      <p:ext uri="{BB962C8B-B14F-4D97-AF65-F5344CB8AC3E}">
        <p14:creationId xmlns:p14="http://schemas.microsoft.com/office/powerpoint/2010/main" val="1086407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sys</a:t>
            </a:r>
            <a:r>
              <a:rPr lang="fr-FR" b="0" i="0" dirty="0" err="1">
                <a:effectLst/>
                <a:latin typeface="Montserrat" panose="00000500000000000000" pitchFamily="2" charset="0"/>
              </a:rPr>
              <a:t>est</a:t>
            </a:r>
            <a:r>
              <a:rPr lang="fr-FR" b="0" i="0" dirty="0">
                <a:effectLst/>
                <a:latin typeface="Montserrat" panose="00000500000000000000" pitchFamily="2" charset="0"/>
              </a:rPr>
              <a:t> un module standard de Python qui va nous permettre de lire les arguments passés à l'application en ligne de commande.</a:t>
            </a:r>
          </a:p>
          <a:p>
            <a:r>
              <a:rPr lang="fr-FR" dirty="0" err="1"/>
              <a:t>pyspark</a:t>
            </a:r>
            <a:r>
              <a:rPr lang="fr-FR" b="0" i="0" dirty="0" err="1">
                <a:effectLst/>
                <a:latin typeface="Montserrat" panose="00000500000000000000" pitchFamily="2" charset="0"/>
              </a:rPr>
              <a:t>est</a:t>
            </a:r>
            <a:r>
              <a:rPr lang="fr-FR" b="0" i="0" dirty="0">
                <a:effectLst/>
                <a:latin typeface="Montserrat" panose="00000500000000000000" pitchFamily="2" charset="0"/>
              </a:rPr>
              <a:t> un package fourni par Spark que vous pouvez trouver dans le </a:t>
            </a:r>
            <a:r>
              <a:rPr lang="fr-FR" b="0" i="0" dirty="0" err="1">
                <a:effectLst/>
                <a:latin typeface="Montserrat" panose="00000500000000000000" pitchFamily="2" charset="0"/>
              </a:rPr>
              <a:t>répertoire</a:t>
            </a:r>
            <a:r>
              <a:rPr lang="fr-FR" dirty="0" err="1"/>
              <a:t>python</a:t>
            </a:r>
            <a:r>
              <a:rPr lang="fr-FR" dirty="0"/>
              <a:t>/</a:t>
            </a:r>
            <a:r>
              <a:rPr lang="fr-FR" dirty="0" err="1"/>
              <a:t>pyspark</a:t>
            </a:r>
            <a:r>
              <a:rPr lang="fr-FR" b="0" i="0" dirty="0">
                <a:effectLst/>
                <a:latin typeface="Montserrat" panose="00000500000000000000" pitchFamily="2" charset="0"/>
              </a:rPr>
              <a:t>. </a:t>
            </a:r>
          </a:p>
          <a:p>
            <a:r>
              <a:rPr lang="fr-FR" b="0" i="0" dirty="0">
                <a:effectLst/>
                <a:latin typeface="Montserrat" panose="00000500000000000000" pitchFamily="2" charset="0"/>
              </a:rPr>
              <a:t>La </a:t>
            </a:r>
            <a:r>
              <a:rPr lang="fr-FR" b="0" i="0" dirty="0" err="1">
                <a:effectLst/>
                <a:latin typeface="Montserrat" panose="00000500000000000000" pitchFamily="2" charset="0"/>
              </a:rPr>
              <a:t>classe</a:t>
            </a:r>
            <a:r>
              <a:rPr lang="fr-FR" dirty="0" err="1"/>
              <a:t>SparkContext</a:t>
            </a:r>
            <a:r>
              <a:rPr lang="fr-FR" b="0" i="0" dirty="0" err="1">
                <a:effectLst/>
                <a:latin typeface="Montserrat" panose="00000500000000000000" pitchFamily="2" charset="0"/>
              </a:rPr>
              <a:t>est</a:t>
            </a:r>
            <a:r>
              <a:rPr lang="fr-FR" b="0" i="0" dirty="0">
                <a:effectLst/>
                <a:latin typeface="Montserrat" panose="00000500000000000000" pitchFamily="2" charset="0"/>
              </a:rPr>
              <a:t> implémentée </a:t>
            </a:r>
            <a:r>
              <a:rPr lang="fr-FR" b="0" i="0" dirty="0" err="1">
                <a:effectLst/>
                <a:latin typeface="Montserrat" panose="00000500000000000000" pitchFamily="2" charset="0"/>
              </a:rPr>
              <a:t>dans</a:t>
            </a:r>
            <a:r>
              <a:rPr lang="fr-FR" dirty="0" err="1"/>
              <a:t>python</a:t>
            </a:r>
            <a:r>
              <a:rPr lang="fr-FR" dirty="0"/>
              <a:t>/</a:t>
            </a:r>
            <a:r>
              <a:rPr lang="fr-FR" dirty="0" err="1"/>
              <a:t>pyspark</a:t>
            </a:r>
            <a:r>
              <a:rPr lang="fr-FR" dirty="0"/>
              <a:t>/context.py</a:t>
            </a:r>
            <a:r>
              <a:rPr lang="fr-FR" b="0" i="0" dirty="0">
                <a:effectLst/>
                <a:latin typeface="Montserrat" panose="00000500000000000000" pitchFamily="2" charset="0"/>
              </a:rPr>
              <a:t>.</a:t>
            </a:r>
          </a:p>
          <a:p>
            <a:r>
              <a:rPr lang="fr-FR" b="0" i="0" dirty="0">
                <a:effectLst/>
                <a:latin typeface="Montserrat" panose="00000500000000000000" pitchFamily="2" charset="0"/>
              </a:rPr>
              <a:t>Cette ligne permet d'instancier un objet de </a:t>
            </a:r>
            <a:r>
              <a:rPr lang="fr-FR" b="0" i="0" dirty="0" err="1">
                <a:effectLst/>
                <a:latin typeface="Montserrat" panose="00000500000000000000" pitchFamily="2" charset="0"/>
              </a:rPr>
              <a:t>type</a:t>
            </a:r>
            <a:r>
              <a:rPr lang="fr-FR" dirty="0" err="1"/>
              <a:t>SparkContext</a:t>
            </a:r>
            <a:r>
              <a:rPr lang="fr-FR" b="0" i="0" dirty="0">
                <a:effectLst/>
                <a:latin typeface="Montserrat" panose="00000500000000000000" pitchFamily="2" charset="0"/>
              </a:rPr>
              <a:t>, qui gère les propriétés globales de votre application, telles que le niveau de </a:t>
            </a:r>
            <a:r>
              <a:rPr lang="fr-FR" b="0" i="0" dirty="0" err="1">
                <a:effectLst/>
                <a:latin typeface="Montserrat" panose="00000500000000000000" pitchFamily="2" charset="0"/>
              </a:rPr>
              <a:t>logging</a:t>
            </a:r>
            <a:r>
              <a:rPr lang="fr-FR" b="0" i="0" dirty="0">
                <a:effectLst/>
                <a:latin typeface="Montserrat" panose="00000500000000000000" pitchFamily="2" charset="0"/>
              </a:rPr>
              <a:t> ou le niveau de parallélisation par défaut. </a:t>
            </a:r>
            <a:r>
              <a:rPr lang="fr-FR" b="0" i="0" dirty="0" err="1">
                <a:effectLst/>
                <a:latin typeface="Montserrat" panose="00000500000000000000" pitchFamily="2" charset="0"/>
              </a:rPr>
              <a:t>Un</a:t>
            </a:r>
            <a:r>
              <a:rPr lang="fr-FR" dirty="0" err="1"/>
              <a:t>SparkContext</a:t>
            </a:r>
            <a:r>
              <a:rPr lang="fr-FR" dirty="0"/>
              <a:t> </a:t>
            </a:r>
            <a:r>
              <a:rPr lang="fr-FR" b="0" i="0" dirty="0">
                <a:effectLst/>
                <a:latin typeface="Montserrat" panose="00000500000000000000" pitchFamily="2" charset="0"/>
              </a:rPr>
              <a:t>est également chargé de la lecture de données en provenance d'une variété de sources possibles : un ou plusieurs fichiers contenant du texte, des données au format JSON, des fichiers binaires, etc. C'est d'ailleurs ce qui est fait dans la ligne suivante :</a:t>
            </a:r>
            <a:endParaRPr lang="fr-FR" dirty="0"/>
          </a:p>
        </p:txBody>
      </p:sp>
      <p:sp>
        <p:nvSpPr>
          <p:cNvPr id="4" name="Espace réservé du numéro de diapositive 3"/>
          <p:cNvSpPr>
            <a:spLocks noGrp="1"/>
          </p:cNvSpPr>
          <p:nvPr>
            <p:ph type="sldNum" sz="quarter" idx="5"/>
          </p:nvPr>
        </p:nvSpPr>
        <p:spPr/>
        <p:txBody>
          <a:bodyPr/>
          <a:lstStyle/>
          <a:p>
            <a:fld id="{015E8A5E-F90B-40B1-9863-B8F234DD5A80}" type="slidenum">
              <a:rPr lang="fr-FR" smtClean="0"/>
              <a:t>24</a:t>
            </a:fld>
            <a:endParaRPr lang="fr-FR"/>
          </a:p>
        </p:txBody>
      </p:sp>
    </p:spTree>
    <p:extLst>
      <p:ext uri="{BB962C8B-B14F-4D97-AF65-F5344CB8AC3E}">
        <p14:creationId xmlns:p14="http://schemas.microsoft.com/office/powerpoint/2010/main" val="3918902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Architecture infrastructure sur Amazon</a:t>
            </a:r>
          </a:p>
        </p:txBody>
      </p:sp>
      <p:sp>
        <p:nvSpPr>
          <p:cNvPr id="4" name="Espace réservé du numéro de diapositive 3"/>
          <p:cNvSpPr>
            <a:spLocks noGrp="1"/>
          </p:cNvSpPr>
          <p:nvPr>
            <p:ph type="sldNum" sz="quarter" idx="5"/>
          </p:nvPr>
        </p:nvSpPr>
        <p:spPr/>
        <p:txBody>
          <a:bodyPr/>
          <a:lstStyle/>
          <a:p>
            <a:fld id="{015E8A5E-F90B-40B1-9863-B8F234DD5A80}" type="slidenum">
              <a:rPr lang="fr-FR" smtClean="0"/>
              <a:t>37</a:t>
            </a:fld>
            <a:endParaRPr lang="fr-FR"/>
          </a:p>
        </p:txBody>
      </p:sp>
    </p:spTree>
    <p:extLst>
      <p:ext uri="{BB962C8B-B14F-4D97-AF65-F5344CB8AC3E}">
        <p14:creationId xmlns:p14="http://schemas.microsoft.com/office/powerpoint/2010/main" val="305566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15E8A5E-F90B-40B1-9863-B8F234DD5A80}" type="slidenum">
              <a:rPr lang="fr-FR" smtClean="0"/>
              <a:t>44</a:t>
            </a:fld>
            <a:endParaRPr lang="fr-FR"/>
          </a:p>
        </p:txBody>
      </p:sp>
    </p:spTree>
    <p:extLst>
      <p:ext uri="{BB962C8B-B14F-4D97-AF65-F5344CB8AC3E}">
        <p14:creationId xmlns:p14="http://schemas.microsoft.com/office/powerpoint/2010/main" val="3408434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15E8A5E-F90B-40B1-9863-B8F234DD5A80}" type="slidenum">
              <a:rPr lang="fr-FR" smtClean="0"/>
              <a:t>45</a:t>
            </a:fld>
            <a:endParaRPr lang="fr-FR"/>
          </a:p>
        </p:txBody>
      </p:sp>
    </p:spTree>
    <p:extLst>
      <p:ext uri="{BB962C8B-B14F-4D97-AF65-F5344CB8AC3E}">
        <p14:creationId xmlns:p14="http://schemas.microsoft.com/office/powerpoint/2010/main" val="3648633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292929"/>
                </a:solidFill>
                <a:effectLst/>
                <a:latin typeface="charter"/>
              </a:rPr>
              <a:t>Notre configuration fonctionnera sur un nœud maître (une instance EC2) et trois nœuds de travail. Nous utiliserons notre maître pour exécuter le </a:t>
            </a:r>
            <a:r>
              <a:rPr lang="fr-FR" b="0" i="1" dirty="0">
                <a:solidFill>
                  <a:srgbClr val="292929"/>
                </a:solidFill>
                <a:effectLst/>
                <a:latin typeface="charter"/>
              </a:rPr>
              <a:t>programme pilote</a:t>
            </a:r>
            <a:r>
              <a:rPr lang="fr-FR" b="0" i="0" dirty="0">
                <a:solidFill>
                  <a:srgbClr val="292929"/>
                </a:solidFill>
                <a:effectLst/>
                <a:latin typeface="charter"/>
              </a:rPr>
              <a:t> et le déployer en </a:t>
            </a:r>
            <a:r>
              <a:rPr lang="fr-FR" b="0" i="1" dirty="0">
                <a:solidFill>
                  <a:srgbClr val="292929"/>
                </a:solidFill>
                <a:effectLst/>
                <a:latin typeface="charter"/>
              </a:rPr>
              <a:t>mode autonome</a:t>
            </a:r>
            <a:r>
              <a:rPr lang="fr-FR" b="0" i="0" dirty="0">
                <a:solidFill>
                  <a:srgbClr val="292929"/>
                </a:solidFill>
                <a:effectLst/>
                <a:latin typeface="charter"/>
              </a:rPr>
              <a:t> à l'aide du gestionnaire </a:t>
            </a:r>
            <a:r>
              <a:rPr lang="fr-FR" b="0" i="1" dirty="0">
                <a:solidFill>
                  <a:srgbClr val="292929"/>
                </a:solidFill>
                <a:effectLst/>
                <a:latin typeface="charter"/>
              </a:rPr>
              <a:t>de cluster</a:t>
            </a:r>
            <a:r>
              <a:rPr lang="fr-FR" b="0" i="0" dirty="0">
                <a:solidFill>
                  <a:srgbClr val="292929"/>
                </a:solidFill>
                <a:effectLst/>
                <a:latin typeface="charter"/>
              </a:rPr>
              <a:t> par défaut .</a:t>
            </a:r>
          </a:p>
          <a:p>
            <a:pPr algn="l"/>
            <a:r>
              <a:rPr lang="fr-FR" b="1" i="0" dirty="0">
                <a:solidFill>
                  <a:srgbClr val="292929"/>
                </a:solidFill>
                <a:effectLst/>
                <a:latin typeface="charter"/>
              </a:rPr>
              <a:t>Maître :</a:t>
            </a:r>
            <a:r>
              <a:rPr lang="fr-FR" b="0" i="0" dirty="0">
                <a:solidFill>
                  <a:srgbClr val="292929"/>
                </a:solidFill>
                <a:effectLst/>
                <a:latin typeface="charter"/>
              </a:rPr>
              <a:t> un nœud maître est une instance EC2. Il gère l'allocation des ressources pour plusieurs tâches au cluster Spark. Un maître dans Spark est défini pour deux raisons</a:t>
            </a:r>
          </a:p>
          <a:p>
            <a:r>
              <a:rPr lang="fr-FR" b="0" i="0" dirty="0">
                <a:solidFill>
                  <a:srgbClr val="292929"/>
                </a:solidFill>
                <a:effectLst/>
                <a:latin typeface="charter"/>
              </a:rPr>
              <a:t>Chaque tâche a un programme de pilote distinct avec ses propres </a:t>
            </a:r>
            <a:r>
              <a:rPr lang="fr-FR" dirty="0" err="1"/>
              <a:t>SparkContext</a:t>
            </a:r>
            <a:r>
              <a:rPr lang="fr-FR" b="0" i="0" dirty="0" err="1">
                <a:solidFill>
                  <a:srgbClr val="292929"/>
                </a:solidFill>
                <a:effectLst/>
                <a:latin typeface="charter"/>
              </a:rPr>
              <a:t>et</a:t>
            </a:r>
            <a:r>
              <a:rPr lang="fr-FR" b="0" i="0" dirty="0">
                <a:solidFill>
                  <a:srgbClr val="292929"/>
                </a:solidFill>
                <a:effectLst/>
                <a:latin typeface="charter"/>
              </a:rPr>
              <a:t> </a:t>
            </a:r>
            <a:r>
              <a:rPr lang="fr-FR" dirty="0" err="1"/>
              <a:t>SparkSession</a:t>
            </a:r>
            <a:r>
              <a:rPr lang="fr-FR" b="0" i="0" dirty="0">
                <a:solidFill>
                  <a:srgbClr val="292929"/>
                </a:solidFill>
                <a:effectLst/>
                <a:latin typeface="charter"/>
              </a:rPr>
              <a:t>.</a:t>
            </a:r>
            <a:endParaRPr lang="fr-FR" dirty="0"/>
          </a:p>
        </p:txBody>
      </p:sp>
      <p:sp>
        <p:nvSpPr>
          <p:cNvPr id="4" name="Espace réservé du numéro de diapositive 3"/>
          <p:cNvSpPr>
            <a:spLocks noGrp="1"/>
          </p:cNvSpPr>
          <p:nvPr>
            <p:ph type="sldNum" sz="quarter" idx="5"/>
          </p:nvPr>
        </p:nvSpPr>
        <p:spPr/>
        <p:txBody>
          <a:bodyPr/>
          <a:lstStyle/>
          <a:p>
            <a:fld id="{015E8A5E-F90B-40B1-9863-B8F234DD5A80}" type="slidenum">
              <a:rPr lang="fr-FR" smtClean="0"/>
              <a:t>15</a:t>
            </a:fld>
            <a:endParaRPr lang="fr-FR"/>
          </a:p>
        </p:txBody>
      </p:sp>
    </p:spTree>
    <p:extLst>
      <p:ext uri="{BB962C8B-B14F-4D97-AF65-F5344CB8AC3E}">
        <p14:creationId xmlns:p14="http://schemas.microsoft.com/office/powerpoint/2010/main" val="2977193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effectLst/>
                <a:latin typeface="Montserrat" panose="00000500000000000000" pitchFamily="2" charset="0"/>
              </a:rPr>
              <a:t>Dans le calcul distribué, les nœuds sur </a:t>
            </a:r>
            <a:r>
              <a:rPr lang="fr-FR" b="0" i="0" dirty="0" err="1">
                <a:effectLst/>
                <a:latin typeface="Montserrat" panose="00000500000000000000" pitchFamily="2" charset="0"/>
              </a:rPr>
              <a:t>lequels</a:t>
            </a:r>
            <a:r>
              <a:rPr lang="fr-FR" b="0" i="0" dirty="0">
                <a:effectLst/>
                <a:latin typeface="Montserrat" panose="00000500000000000000" pitchFamily="2" charset="0"/>
              </a:rPr>
              <a:t> les calculs sont exécutés sont distants, autonomes et ne partagent pas de ressources ; la communication entre les nœuds s'effectue grâce à l'envoi de messages, au sein d'un </a:t>
            </a:r>
            <a:r>
              <a:rPr lang="fr-FR" b="1" i="0" dirty="0">
                <a:effectLst/>
                <a:latin typeface="Montserrat" panose="00000500000000000000" pitchFamily="2" charset="0"/>
              </a:rPr>
              <a:t>cluster</a:t>
            </a:r>
            <a:r>
              <a:rPr lang="fr-FR" b="0" i="0" dirty="0">
                <a:effectLst/>
                <a:latin typeface="Montserrat" panose="00000500000000000000" pitchFamily="2" charset="0"/>
              </a:rPr>
              <a:t>. D'un côté, ce nouveau modèle de calcul résout un certain nombre de problèmes : par exemple, le passage à l'échelle s'effectue de manière </a:t>
            </a:r>
            <a:r>
              <a:rPr lang="fr-FR" b="1" i="0" dirty="0">
                <a:effectLst/>
                <a:latin typeface="Montserrat" panose="00000500000000000000" pitchFamily="2" charset="0"/>
              </a:rPr>
              <a:t>horizontale</a:t>
            </a:r>
            <a:r>
              <a:rPr lang="fr-FR" b="0" i="0" dirty="0">
                <a:effectLst/>
                <a:latin typeface="Montserrat" panose="00000500000000000000" pitchFamily="2" charset="0"/>
              </a:rPr>
              <a:t> c'est à dire qu'il suffit d'ajouter des nœuds au cluster pour augmenter sa capacité de calcul. Dans le modèle parallèle, on passe à l'échelle de manière </a:t>
            </a:r>
            <a:r>
              <a:rPr lang="fr-FR" b="1" i="0" dirty="0">
                <a:effectLst/>
                <a:latin typeface="Montserrat" panose="00000500000000000000" pitchFamily="2" charset="0"/>
              </a:rPr>
              <a:t>verticale</a:t>
            </a:r>
            <a:r>
              <a:rPr lang="fr-FR" b="0" i="0" dirty="0">
                <a:effectLst/>
                <a:latin typeface="Montserrat" panose="00000500000000000000" pitchFamily="2" charset="0"/>
              </a:rPr>
              <a:t>, en augmentant la puissance des processeurs. Mais avec le ralentissement de la </a:t>
            </a:r>
            <a:r>
              <a:rPr lang="fr-FR" b="0" i="0" u="sng" dirty="0">
                <a:solidFill>
                  <a:srgbClr val="7451EB"/>
                </a:solidFill>
                <a:effectLst/>
                <a:latin typeface="Montserrat" panose="00000500000000000000" pitchFamily="2" charset="0"/>
                <a:hlinkClick r:id="rId3"/>
              </a:rPr>
              <a:t>loi de Moore</a:t>
            </a:r>
            <a:r>
              <a:rPr lang="fr-FR" b="0" i="0" dirty="0">
                <a:effectLst/>
                <a:latin typeface="Montserrat" panose="00000500000000000000" pitchFamily="2" charset="0"/>
              </a:rPr>
              <a:t>, ce dernier modèle est remis en question.</a:t>
            </a:r>
          </a:p>
          <a:p>
            <a:pPr algn="l"/>
            <a:r>
              <a:rPr lang="fr-FR" b="0" i="0" dirty="0">
                <a:effectLst/>
                <a:latin typeface="Montserrat" panose="00000500000000000000" pitchFamily="2" charset="0"/>
              </a:rPr>
              <a:t>Par ailleurs, le modèle distribué permet une plus grande tolérance aux pannes : lorsqu'un nœud du cluster subit une panne, il suffit d'affecter la tâche qu'il était en train de traiter à un autre nœud, alors que dans le modèle parallèle la machine sur laquelle le calcul est exécuté constitue un </a:t>
            </a:r>
            <a:r>
              <a:rPr lang="fr-FR" b="0" i="1" u="sng" dirty="0">
                <a:solidFill>
                  <a:srgbClr val="7451EB"/>
                </a:solidFill>
                <a:effectLst/>
                <a:latin typeface="Montserrat" panose="00000500000000000000" pitchFamily="2" charset="0"/>
                <a:hlinkClick r:id="rId4"/>
              </a:rPr>
              <a:t>point unique de défaillance</a:t>
            </a:r>
            <a:r>
              <a:rPr lang="fr-FR" b="0" i="0" dirty="0">
                <a:effectLst/>
                <a:latin typeface="Montserrat" panose="00000500000000000000" pitchFamily="2" charset="0"/>
              </a:rPr>
              <a:t>. Cependant, cette stratégie de tolérance aux pannes nécessite de pouvoir recréer l'état du nœud en échec. Il s'agit d'une question d'autant plus complexes que nous parlons ici de données dont le volume est important... Après tout, il s'agit de </a:t>
            </a:r>
            <a:r>
              <a:rPr lang="fr-FR" b="0" i="1" dirty="0">
                <a:effectLst/>
                <a:latin typeface="Montserrat" panose="00000500000000000000" pitchFamily="2" charset="0"/>
              </a:rPr>
              <a:t>Big</a:t>
            </a:r>
            <a:r>
              <a:rPr lang="fr-FR" b="0" i="0" dirty="0">
                <a:effectLst/>
                <a:latin typeface="Montserrat" panose="00000500000000000000" pitchFamily="2" charset="0"/>
              </a:rPr>
              <a:t> Data !</a:t>
            </a:r>
          </a:p>
          <a:p>
            <a:endParaRPr lang="fr-FR" dirty="0"/>
          </a:p>
        </p:txBody>
      </p:sp>
      <p:sp>
        <p:nvSpPr>
          <p:cNvPr id="4" name="Espace réservé du numéro de diapositive 3"/>
          <p:cNvSpPr>
            <a:spLocks noGrp="1"/>
          </p:cNvSpPr>
          <p:nvPr>
            <p:ph type="sldNum" sz="quarter" idx="5"/>
          </p:nvPr>
        </p:nvSpPr>
        <p:spPr/>
        <p:txBody>
          <a:bodyPr/>
          <a:lstStyle/>
          <a:p>
            <a:fld id="{015E8A5E-F90B-40B1-9863-B8F234DD5A80}" type="slidenum">
              <a:rPr lang="fr-FR" smtClean="0"/>
              <a:t>16</a:t>
            </a:fld>
            <a:endParaRPr lang="fr-FR"/>
          </a:p>
        </p:txBody>
      </p:sp>
    </p:spTree>
    <p:extLst>
      <p:ext uri="{BB962C8B-B14F-4D97-AF65-F5344CB8AC3E}">
        <p14:creationId xmlns:p14="http://schemas.microsoft.com/office/powerpoint/2010/main" val="855236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https://www.lemondeinformatique.fr/actualites/lire-hadoop-vs-spark-apache-5-choses-a-savoir-63271.html</a:t>
            </a:r>
          </a:p>
          <a:p>
            <a:r>
              <a:rPr lang="fr-FR" b="0" i="0" dirty="0">
                <a:solidFill>
                  <a:srgbClr val="3F4853"/>
                </a:solidFill>
                <a:effectLst/>
                <a:latin typeface="Libre Franklin" panose="020B0604020202020204" pitchFamily="2" charset="0"/>
              </a:rPr>
              <a:t>Alors que MapReduce fonctionne en étapes, Spark peut travailler sur la totalité des données en une seule fois.</a:t>
            </a:r>
          </a:p>
          <a:p>
            <a:r>
              <a:rPr lang="fr-FR" dirty="0"/>
              <a:t>Apache Spark est un moteur d'analyse unifié pour le traitement de données à grande échelle. Il fournit des API de haut niveau en Java, Scala, Python et R, ainsi qu'un moteur optimisé prenant en charge les graphiques d'exécution généraux. Il prend également en charge un riche ensemble d'outils de niveau supérieur, notamment </a:t>
            </a:r>
            <a:r>
              <a:rPr lang="fr-FR" dirty="0">
                <a:hlinkClick r:id="rId3"/>
              </a:rPr>
              <a:t>Spark SQL</a:t>
            </a:r>
            <a:r>
              <a:rPr lang="fr-FR" dirty="0"/>
              <a:t> pour SQL et le traitement de données structurées, </a:t>
            </a:r>
            <a:r>
              <a:rPr lang="fr-FR" dirty="0" err="1">
                <a:hlinkClick r:id="rId4"/>
              </a:rPr>
              <a:t>MLlib</a:t>
            </a:r>
            <a:r>
              <a:rPr lang="fr-FR" dirty="0"/>
              <a:t> pour l'apprentissage automatique, </a:t>
            </a:r>
            <a:r>
              <a:rPr lang="fr-FR" dirty="0" err="1">
                <a:hlinkClick r:id="rId5"/>
              </a:rPr>
              <a:t>GraphX</a:t>
            </a:r>
            <a:r>
              <a:rPr lang="fr-FR" dirty="0"/>
              <a:t> pour le traitement de graphes et </a:t>
            </a:r>
            <a:r>
              <a:rPr lang="fr-FR" dirty="0" err="1">
                <a:hlinkClick r:id="rId6"/>
              </a:rPr>
              <a:t>Structured</a:t>
            </a:r>
            <a:r>
              <a:rPr lang="fr-FR" dirty="0">
                <a:hlinkClick r:id="rId6"/>
              </a:rPr>
              <a:t> Streaming</a:t>
            </a:r>
            <a:r>
              <a:rPr lang="fr-FR" dirty="0"/>
              <a:t> pour le calcul incrémentiel et le traitement de flux.</a:t>
            </a:r>
          </a:p>
          <a:p>
            <a:r>
              <a:rPr lang="fr-FR" dirty="0"/>
              <a:t>Spark fournit également une API Python. Pour exécuter Spark de manière interactive dans un interpréteur Python, utilisez bin/</a:t>
            </a:r>
            <a:r>
              <a:rPr lang="fr-FR" dirty="0" err="1"/>
              <a:t>pyspark</a:t>
            </a:r>
            <a:r>
              <a:rPr lang="fr-FR" dirty="0"/>
              <a:t> :</a:t>
            </a:r>
          </a:p>
          <a:p>
            <a:r>
              <a:rPr lang="fr-FR" dirty="0"/>
              <a:t>./bin/</a:t>
            </a:r>
            <a:r>
              <a:rPr lang="fr-FR" dirty="0" err="1"/>
              <a:t>pyspark</a:t>
            </a:r>
            <a:r>
              <a:rPr lang="fr-FR" dirty="0"/>
              <a:t> --master local[2]</a:t>
            </a:r>
          </a:p>
          <a:p>
            <a:r>
              <a:rPr lang="fr-FR" dirty="0"/>
              <a:t>Des exemples d'applications sont également fournis en Python. Par </a:t>
            </a:r>
            <a:r>
              <a:rPr lang="fr-FR" dirty="0" err="1"/>
              <a:t>example</a:t>
            </a:r>
            <a:r>
              <a:rPr lang="fr-FR" dirty="0"/>
              <a:t>,</a:t>
            </a:r>
          </a:p>
          <a:p>
            <a:r>
              <a:rPr lang="fr-FR" dirty="0"/>
              <a:t>./bin/</a:t>
            </a:r>
            <a:r>
              <a:rPr lang="fr-FR" dirty="0" err="1"/>
              <a:t>spark-submit</a:t>
            </a:r>
            <a:r>
              <a:rPr lang="fr-FR" dirty="0"/>
              <a:t> examples/src/main/python/pi.py 10</a:t>
            </a:r>
          </a:p>
          <a:p>
            <a:endParaRPr lang="fr-FR" dirty="0"/>
          </a:p>
        </p:txBody>
      </p:sp>
      <p:sp>
        <p:nvSpPr>
          <p:cNvPr id="4" name="Espace réservé du numéro de diapositive 3"/>
          <p:cNvSpPr>
            <a:spLocks noGrp="1"/>
          </p:cNvSpPr>
          <p:nvPr>
            <p:ph type="sldNum" sz="quarter" idx="5"/>
          </p:nvPr>
        </p:nvSpPr>
        <p:spPr/>
        <p:txBody>
          <a:bodyPr/>
          <a:lstStyle/>
          <a:p>
            <a:fld id="{015E8A5E-F90B-40B1-9863-B8F234DD5A80}" type="slidenum">
              <a:rPr lang="fr-FR" smtClean="0"/>
              <a:t>17</a:t>
            </a:fld>
            <a:endParaRPr lang="fr-FR"/>
          </a:p>
        </p:txBody>
      </p:sp>
    </p:spTree>
    <p:extLst>
      <p:ext uri="{BB962C8B-B14F-4D97-AF65-F5344CB8AC3E}">
        <p14:creationId xmlns:p14="http://schemas.microsoft.com/office/powerpoint/2010/main" val="1583003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AA8A231-FDF8-4574-A969-AC3B90D90B32}" type="slidenum">
              <a:rPr lang="fr-FR" smtClean="0"/>
              <a:t>18</a:t>
            </a:fld>
            <a:endParaRPr lang="fr-FR"/>
          </a:p>
        </p:txBody>
      </p:sp>
    </p:spTree>
    <p:extLst>
      <p:ext uri="{BB962C8B-B14F-4D97-AF65-F5344CB8AC3E}">
        <p14:creationId xmlns:p14="http://schemas.microsoft.com/office/powerpoint/2010/main" val="1439341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https://blog.insightdatascience.com/simply-install-spark-cluster-mode-341843a52b88</a:t>
            </a:r>
          </a:p>
        </p:txBody>
      </p:sp>
      <p:sp>
        <p:nvSpPr>
          <p:cNvPr id="4" name="Espace réservé du numéro de diapositive 3"/>
          <p:cNvSpPr>
            <a:spLocks noGrp="1"/>
          </p:cNvSpPr>
          <p:nvPr>
            <p:ph type="sldNum" sz="quarter" idx="5"/>
          </p:nvPr>
        </p:nvSpPr>
        <p:spPr/>
        <p:txBody>
          <a:bodyPr/>
          <a:lstStyle/>
          <a:p>
            <a:fld id="{015E8A5E-F90B-40B1-9863-B8F234DD5A80}" type="slidenum">
              <a:rPr lang="fr-FR" smtClean="0"/>
              <a:t>19</a:t>
            </a:fld>
            <a:endParaRPr lang="fr-FR"/>
          </a:p>
        </p:txBody>
      </p:sp>
    </p:spTree>
    <p:extLst>
      <p:ext uri="{BB962C8B-B14F-4D97-AF65-F5344CB8AC3E}">
        <p14:creationId xmlns:p14="http://schemas.microsoft.com/office/powerpoint/2010/main" val="2486833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AA8A231-FDF8-4574-A969-AC3B90D90B32}" type="slidenum">
              <a:rPr lang="fr-FR" smtClean="0"/>
              <a:t>20</a:t>
            </a:fld>
            <a:endParaRPr lang="fr-FR"/>
          </a:p>
        </p:txBody>
      </p:sp>
    </p:spTree>
    <p:extLst>
      <p:ext uri="{BB962C8B-B14F-4D97-AF65-F5344CB8AC3E}">
        <p14:creationId xmlns:p14="http://schemas.microsoft.com/office/powerpoint/2010/main" val="4288314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AA8A231-FDF8-4574-A969-AC3B90D90B32}" type="slidenum">
              <a:rPr lang="fr-FR" smtClean="0"/>
              <a:t>21</a:t>
            </a:fld>
            <a:endParaRPr lang="fr-FR"/>
          </a:p>
        </p:txBody>
      </p:sp>
    </p:spTree>
    <p:extLst>
      <p:ext uri="{BB962C8B-B14F-4D97-AF65-F5344CB8AC3E}">
        <p14:creationId xmlns:p14="http://schemas.microsoft.com/office/powerpoint/2010/main" val="1152735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AA8A231-FDF8-4574-A969-AC3B90D90B32}" type="slidenum">
              <a:rPr lang="fr-FR" smtClean="0"/>
              <a:t>22</a:t>
            </a:fld>
            <a:endParaRPr lang="fr-FR"/>
          </a:p>
        </p:txBody>
      </p:sp>
    </p:spTree>
    <p:extLst>
      <p:ext uri="{BB962C8B-B14F-4D97-AF65-F5344CB8AC3E}">
        <p14:creationId xmlns:p14="http://schemas.microsoft.com/office/powerpoint/2010/main" val="971317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Tree>
    <p:extLst>
      <p:ext uri="{BB962C8B-B14F-4D97-AF65-F5344CB8AC3E}">
        <p14:creationId xmlns:p14="http://schemas.microsoft.com/office/powerpoint/2010/main" val="2975825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503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8154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mparaison">
    <p:spTree>
      <p:nvGrpSpPr>
        <p:cNvPr id="1" name=""/>
        <p:cNvGrpSpPr/>
        <p:nvPr/>
      </p:nvGrpSpPr>
      <p:grpSpPr>
        <a:xfrm>
          <a:off x="0" y="0"/>
          <a:ext cx="0" cy="0"/>
          <a:chOff x="0" y="0"/>
          <a:chExt cx="0" cy="0"/>
        </a:xfrm>
      </p:grpSpPr>
      <p:sp>
        <p:nvSpPr>
          <p:cNvPr id="12" name="Titre 1"/>
          <p:cNvSpPr>
            <a:spLocks noGrp="1"/>
          </p:cNvSpPr>
          <p:nvPr>
            <p:ph type="title"/>
          </p:nvPr>
        </p:nvSpPr>
        <p:spPr>
          <a:xfrm>
            <a:off x="581193" y="729658"/>
            <a:ext cx="11029616" cy="611462"/>
          </a:xfrm>
        </p:spPr>
        <p:txBody>
          <a:bodyPr rtlCol="0"/>
          <a:lstStyle>
            <a:lvl1pPr>
              <a:defRPr cap="none" baseline="0"/>
            </a:lvl1pPr>
          </a:lstStyle>
          <a:p>
            <a:pPr rtl="0"/>
            <a:r>
              <a:rPr lang="fr-FR"/>
              <a:t>Modifiez le style du titre</a:t>
            </a:r>
            <a:endParaRPr lang="en-US" dirty="0"/>
          </a:p>
        </p:txBody>
      </p:sp>
      <p:sp>
        <p:nvSpPr>
          <p:cNvPr id="3" name="Espace réservé du texte 2"/>
          <p:cNvSpPr>
            <a:spLocks noGrp="1"/>
          </p:cNvSpPr>
          <p:nvPr>
            <p:ph type="body" idx="1"/>
          </p:nvPr>
        </p:nvSpPr>
        <p:spPr>
          <a:xfrm>
            <a:off x="581191" y="151937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a:t>Cliquez pour modifier les styles du texte du masque</a:t>
            </a:r>
          </a:p>
        </p:txBody>
      </p:sp>
      <p:sp>
        <p:nvSpPr>
          <p:cNvPr id="4" name="Espace réservé du contenu 3"/>
          <p:cNvSpPr>
            <a:spLocks noGrp="1"/>
          </p:cNvSpPr>
          <p:nvPr>
            <p:ph sz="half" idx="2"/>
          </p:nvPr>
        </p:nvSpPr>
        <p:spPr>
          <a:xfrm>
            <a:off x="581194" y="2295991"/>
            <a:ext cx="5194766" cy="3601608"/>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5" name="Espace réservé du texte 4"/>
          <p:cNvSpPr>
            <a:spLocks noGrp="1"/>
          </p:cNvSpPr>
          <p:nvPr>
            <p:ph type="body" sz="quarter" idx="3"/>
          </p:nvPr>
        </p:nvSpPr>
        <p:spPr>
          <a:xfrm>
            <a:off x="6416039" y="152378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fr-FR"/>
              <a:t>Cliquez pour modifier les styles du texte du masque</a:t>
            </a:r>
          </a:p>
        </p:txBody>
      </p:sp>
      <p:sp>
        <p:nvSpPr>
          <p:cNvPr id="6" name="Espace réservé du contenu 5"/>
          <p:cNvSpPr>
            <a:spLocks noGrp="1"/>
          </p:cNvSpPr>
          <p:nvPr>
            <p:ph sz="quarter" idx="4"/>
          </p:nvPr>
        </p:nvSpPr>
        <p:spPr>
          <a:xfrm>
            <a:off x="6416037" y="2295992"/>
            <a:ext cx="5194771" cy="3565060"/>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Tree>
    <p:extLst>
      <p:ext uri="{BB962C8B-B14F-4D97-AF65-F5344CB8AC3E}">
        <p14:creationId xmlns:p14="http://schemas.microsoft.com/office/powerpoint/2010/main" val="2211672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9408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31467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2047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2756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764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085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869658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721267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Tree>
    <p:extLst>
      <p:ext uri="{BB962C8B-B14F-4D97-AF65-F5344CB8AC3E}">
        <p14:creationId xmlns:p14="http://schemas.microsoft.com/office/powerpoint/2010/main" val="336011387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2" r:id="rId6"/>
    <p:sldLayoutId id="2147483678" r:id="rId7"/>
    <p:sldLayoutId id="2147483679" r:id="rId8"/>
    <p:sldLayoutId id="2147483680" r:id="rId9"/>
    <p:sldLayoutId id="2147483681" r:id="rId10"/>
    <p:sldLayoutId id="2147483683" r:id="rId11"/>
    <p:sldLayoutId id="2147483690" r:id="rId12"/>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svg"/><Relationship Id="rId11" Type="http://schemas.openxmlformats.org/officeDocument/2006/relationships/image" Target="../media/image25.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30.sv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warpaints.net/viewtopic.php?f=57&amp;t=10376" TargetMode="External"/><Relationship Id="rId5" Type="http://schemas.openxmlformats.org/officeDocument/2006/relationships/image" Target="../media/image33.png"/><Relationship Id="rId4" Type="http://schemas.openxmlformats.org/officeDocument/2006/relationships/hyperlink" Target="http://studio-tomahawk.forumgratuit.org/t2028p50-saga-asterix-asterix-chez-les-pictes-et-fi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png"/><Relationship Id="rId7" Type="http://schemas.openxmlformats.org/officeDocument/2006/relationships/image" Target="../media/image42.jpg"/><Relationship Id="rId12"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21.png"/><Relationship Id="rId5" Type="http://schemas.openxmlformats.org/officeDocument/2006/relationships/image" Target="../media/image40.png"/><Relationship Id="rId10" Type="http://schemas.openxmlformats.org/officeDocument/2006/relationships/image" Target="../media/image45.jpg"/><Relationship Id="rId4" Type="http://schemas.openxmlformats.org/officeDocument/2006/relationships/image" Target="../media/image39.svg"/><Relationship Id="rId9" Type="http://schemas.openxmlformats.org/officeDocument/2006/relationships/image" Target="../media/image4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8.svg"/></Relationships>
</file>

<file path=ppt/slides/_rels/slide21.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svg"/><Relationship Id="rId12" Type="http://schemas.openxmlformats.org/officeDocument/2006/relationships/image" Target="../media/image58.sv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svg"/><Relationship Id="rId10" Type="http://schemas.openxmlformats.org/officeDocument/2006/relationships/image" Target="../media/image56.sv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svg"/></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 Type="http://schemas.openxmlformats.org/officeDocument/2006/relationships/notesSlide" Target="../notesSlides/notesSlide9.xml"/><Relationship Id="rId16" Type="http://schemas.openxmlformats.org/officeDocument/2006/relationships/diagramColors" Target="../diagrams/colors9.xml"/><Relationship Id="rId1" Type="http://schemas.openxmlformats.org/officeDocument/2006/relationships/slideLayout" Target="../slideLayouts/slideLayout3.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microsoft.com/office/2007/relationships/diagramDrawing" Target="../diagrams/drawing11.xml"/><Relationship Id="rId13" Type="http://schemas.microsoft.com/office/2007/relationships/diagramDrawing" Target="../diagrams/drawing12.xml"/><Relationship Id="rId3" Type="http://schemas.openxmlformats.org/officeDocument/2006/relationships/image" Target="../media/image21.png"/><Relationship Id="rId7" Type="http://schemas.openxmlformats.org/officeDocument/2006/relationships/diagramColors" Target="../diagrams/colors11.xml"/><Relationship Id="rId12" Type="http://schemas.openxmlformats.org/officeDocument/2006/relationships/diagramColors" Target="../diagrams/colors12.xml"/><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diagramQuickStyle" Target="../diagrams/quickStyle11.xml"/><Relationship Id="rId11" Type="http://schemas.openxmlformats.org/officeDocument/2006/relationships/diagramQuickStyle" Target="../diagrams/quickStyle12.xml"/><Relationship Id="rId5" Type="http://schemas.openxmlformats.org/officeDocument/2006/relationships/diagramLayout" Target="../diagrams/layout11.xml"/><Relationship Id="rId10" Type="http://schemas.openxmlformats.org/officeDocument/2006/relationships/diagramLayout" Target="../diagrams/layout12.xml"/><Relationship Id="rId4" Type="http://schemas.openxmlformats.org/officeDocument/2006/relationships/diagramData" Target="../diagrams/data11.xml"/><Relationship Id="rId9" Type="http://schemas.openxmlformats.org/officeDocument/2006/relationships/diagramData" Target="../diagrams/data12.xml"/></Relationships>
</file>

<file path=ppt/slides/_rels/slide2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repo.anaconda.com/archive/Anaconda3-2021.05-Linux-x86_64.sh" TargetMode="Externa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docs.databricks.com/applications/machine-learning/preprocess-data/transfer-learning-tensorflow.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spark.apache.org/docs/latest/sql-programming-guide.html" TargetMode="External"/><Relationship Id="rId2" Type="http://schemas.openxmlformats.org/officeDocument/2006/relationships/hyperlink" Target="https://spark.apache.org/docs/latest/" TargetMode="External"/><Relationship Id="rId1" Type="http://schemas.openxmlformats.org/officeDocument/2006/relationships/slideLayout" Target="../slideLayouts/slideLayout2.xml"/><Relationship Id="rId6" Type="http://schemas.openxmlformats.org/officeDocument/2006/relationships/hyperlink" Target="https://spark.apache.org/docs/latest/structured-streaming-programming-guide.html" TargetMode="External"/><Relationship Id="rId5" Type="http://schemas.openxmlformats.org/officeDocument/2006/relationships/hyperlink" Target="https://spark.apache.org/docs/latest/graphx-programming-guide.html" TargetMode="External"/><Relationship Id="rId4" Type="http://schemas.openxmlformats.org/officeDocument/2006/relationships/hyperlink" Target="https://spark.apache.org/docs/latest/ml-guide.html" TargetMode="Externa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www.behance.net/gallery/56802743/Fruit-application-project" TargetMode="External"/><Relationship Id="rId7" Type="http://schemas.openxmlformats.org/officeDocument/2006/relationships/diagramColors" Target="../diagrams/colors1.xml"/><Relationship Id="rId2" Type="http://schemas.openxmlformats.org/officeDocument/2006/relationships/image" Target="../media/image3.jpg"/><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anbumalar1991/fight-dataset" TargetMode="External"/><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0774112-AC6B-4045-91C1-E6F59C663FD8}"/>
              </a:ext>
            </a:extLst>
          </p:cNvPr>
          <p:cNvSpPr>
            <a:spLocks noGrp="1"/>
          </p:cNvSpPr>
          <p:nvPr>
            <p:ph type="ctrTitle"/>
          </p:nvPr>
        </p:nvSpPr>
        <p:spPr>
          <a:xfrm>
            <a:off x="5978914" y="893935"/>
            <a:ext cx="5364937" cy="3339390"/>
          </a:xfrm>
        </p:spPr>
        <p:txBody>
          <a:bodyPr anchor="ctr">
            <a:normAutofit fontScale="90000"/>
          </a:bodyPr>
          <a:lstStyle/>
          <a:p>
            <a:r>
              <a:rPr lang="fr-FR" sz="6000" dirty="0"/>
              <a:t>Fruits!</a:t>
            </a:r>
            <a:br>
              <a:rPr lang="fr-FR" sz="6000" dirty="0"/>
            </a:br>
            <a:r>
              <a:rPr lang="fr-FR" sz="6000" dirty="0"/>
              <a:t>Le robot cueilleur intelligent</a:t>
            </a:r>
          </a:p>
        </p:txBody>
      </p:sp>
      <p:sp>
        <p:nvSpPr>
          <p:cNvPr id="3" name="Sous-titre 2">
            <a:extLst>
              <a:ext uri="{FF2B5EF4-FFF2-40B4-BE49-F238E27FC236}">
                <a16:creationId xmlns:a16="http://schemas.microsoft.com/office/drawing/2014/main" id="{036E3350-CC67-4CBF-A94B-4A94E290F7E2}"/>
              </a:ext>
            </a:extLst>
          </p:cNvPr>
          <p:cNvSpPr>
            <a:spLocks noGrp="1"/>
          </p:cNvSpPr>
          <p:nvPr>
            <p:ph type="subTitle" idx="1"/>
          </p:nvPr>
        </p:nvSpPr>
        <p:spPr>
          <a:xfrm>
            <a:off x="5978915" y="4876803"/>
            <a:ext cx="5364936" cy="909848"/>
          </a:xfrm>
        </p:spPr>
        <p:txBody>
          <a:bodyPr anchor="t">
            <a:normAutofit fontScale="77500" lnSpcReduction="20000"/>
          </a:bodyPr>
          <a:lstStyle/>
          <a:p>
            <a:r>
              <a:rPr lang="fr-FR" dirty="0"/>
              <a:t>Développer dans un environnement Big Data, une chaîne de traitement d’images</a:t>
            </a:r>
          </a:p>
          <a:p>
            <a:r>
              <a:rPr lang="fr-FR" dirty="0"/>
              <a:t>incluant </a:t>
            </a:r>
            <a:r>
              <a:rPr lang="fr-FR" dirty="0" err="1"/>
              <a:t>preprocessing</a:t>
            </a:r>
            <a:r>
              <a:rPr lang="fr-FR" dirty="0"/>
              <a:t> et réduction de dimension</a:t>
            </a:r>
          </a:p>
        </p:txBody>
      </p:sp>
      <p:pic>
        <p:nvPicPr>
          <p:cNvPr id="14" name="Picture 3" descr="Peach fruit on a tree">
            <a:extLst>
              <a:ext uri="{FF2B5EF4-FFF2-40B4-BE49-F238E27FC236}">
                <a16:creationId xmlns:a16="http://schemas.microsoft.com/office/drawing/2014/main" id="{8FF29FC0-24D9-4764-A520-C3B395C1B785}"/>
              </a:ext>
            </a:extLst>
          </p:cNvPr>
          <p:cNvPicPr>
            <a:picLocks noChangeAspect="1"/>
          </p:cNvPicPr>
          <p:nvPr/>
        </p:nvPicPr>
        <p:blipFill rotWithShape="1">
          <a:blip r:embed="rId2"/>
          <a:srcRect l="40141" r="9099" b="-1"/>
          <a:stretch/>
        </p:blipFill>
        <p:spPr>
          <a:xfrm>
            <a:off x="1"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cxnSp>
        <p:nvCxnSpPr>
          <p:cNvPr id="11" name="Straight Connector 10">
            <a:extLst>
              <a:ext uri="{FF2B5EF4-FFF2-40B4-BE49-F238E27FC236}">
                <a16:creationId xmlns:a16="http://schemas.microsoft.com/office/drawing/2014/main" id="{E3B95BE3-D5B2-4F38-9A01-17866C9FB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40331" y="4555071"/>
            <a:ext cx="5303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5" name="ZoneTexte 14">
            <a:extLst>
              <a:ext uri="{FF2B5EF4-FFF2-40B4-BE49-F238E27FC236}">
                <a16:creationId xmlns:a16="http://schemas.microsoft.com/office/drawing/2014/main" id="{D94E93BF-F1E8-46B0-B2BE-3DE2291DE0E7}"/>
              </a:ext>
            </a:extLst>
          </p:cNvPr>
          <p:cNvSpPr txBox="1"/>
          <p:nvPr/>
        </p:nvSpPr>
        <p:spPr>
          <a:xfrm>
            <a:off x="8612793" y="86731"/>
            <a:ext cx="3579207" cy="646331"/>
          </a:xfrm>
          <a:prstGeom prst="rect">
            <a:avLst/>
          </a:prstGeom>
          <a:noFill/>
        </p:spPr>
        <p:txBody>
          <a:bodyPr wrap="square">
            <a:spAutoFit/>
          </a:bodyPr>
          <a:lstStyle/>
          <a:p>
            <a:pPr algn="l"/>
            <a:r>
              <a:rPr lang="fr-FR" sz="1800" b="0" i="0" u="none" strike="noStrike" baseline="0" dirty="0">
                <a:latin typeface="CIDFont+F5"/>
              </a:rPr>
              <a:t>Anne Sophie Gimenez</a:t>
            </a:r>
          </a:p>
          <a:p>
            <a:pPr algn="l"/>
            <a:r>
              <a:rPr lang="fr-FR" sz="1800" b="0" i="0" u="none" strike="noStrike" baseline="0" dirty="0">
                <a:latin typeface="CIDFont+F5"/>
              </a:rPr>
              <a:t>P8 </a:t>
            </a:r>
            <a:r>
              <a:rPr lang="fr-FR" sz="1800" b="0" i="0" u="none" strike="noStrike" baseline="0" dirty="0" err="1">
                <a:latin typeface="CIDFont+F5"/>
              </a:rPr>
              <a:t>Datascientist</a:t>
            </a:r>
            <a:r>
              <a:rPr lang="fr-FR" sz="1800" b="0" i="0" u="none" strike="noStrike" baseline="0" dirty="0">
                <a:latin typeface="CIDFont+F5"/>
              </a:rPr>
              <a:t> – </a:t>
            </a:r>
            <a:r>
              <a:rPr lang="fr-FR" sz="1800" b="0" i="0" u="none" strike="noStrike" baseline="0" dirty="0" err="1">
                <a:latin typeface="CIDFont+F5"/>
              </a:rPr>
              <a:t>OpenClassrooms</a:t>
            </a:r>
            <a:endParaRPr lang="fr-FR" dirty="0"/>
          </a:p>
        </p:txBody>
      </p:sp>
    </p:spTree>
    <p:extLst>
      <p:ext uri="{BB962C8B-B14F-4D97-AF65-F5344CB8AC3E}">
        <p14:creationId xmlns:p14="http://schemas.microsoft.com/office/powerpoint/2010/main" val="62231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5E1C9F1-CAB2-4213-8FF4-7E7FB7CA661D}"/>
              </a:ext>
            </a:extLst>
          </p:cNvPr>
          <p:cNvSpPr>
            <a:spLocks noGrp="1"/>
          </p:cNvSpPr>
          <p:nvPr>
            <p:ph type="body" sz="half" idx="2"/>
          </p:nvPr>
        </p:nvSpPr>
        <p:spPr>
          <a:xfrm>
            <a:off x="7888666" y="861848"/>
            <a:ext cx="3998534" cy="4920242"/>
          </a:xfrm>
        </p:spPr>
        <p:txBody>
          <a:bodyPr vert="horz" lIns="91440" tIns="45720" rIns="91440" bIns="45720" rtlCol="0">
            <a:normAutofit lnSpcReduction="10000"/>
          </a:bodyPr>
          <a:lstStyle/>
          <a:p>
            <a:pPr marL="525780" indent="-342900">
              <a:lnSpc>
                <a:spcPct val="100000"/>
              </a:lnSpc>
              <a:buClr>
                <a:schemeClr val="accent3"/>
              </a:buClr>
              <a:buSzPct val="150000"/>
              <a:buFont typeface="+mj-lt"/>
              <a:buAutoNum type="arabicPeriod"/>
            </a:pPr>
            <a:r>
              <a:rPr lang="fr-FR" sz="1600" b="0" i="0" dirty="0">
                <a:effectLst/>
              </a:rPr>
              <a:t>Les données reçues             </a:t>
            </a:r>
          </a:p>
          <a:p>
            <a:pPr marL="525780" indent="-342900">
              <a:lnSpc>
                <a:spcPct val="100000"/>
              </a:lnSpc>
              <a:buClr>
                <a:schemeClr val="accent3"/>
              </a:buClr>
              <a:buSzPct val="150000"/>
              <a:buFont typeface="+mj-lt"/>
              <a:buAutoNum type="arabicPeriod"/>
            </a:pPr>
            <a:r>
              <a:rPr lang="fr-FR" sz="1600" b="0" i="0" dirty="0">
                <a:effectLst/>
              </a:rPr>
              <a:t>Sont collectées à l'état brut dans le master </a:t>
            </a:r>
            <a:r>
              <a:rPr lang="fr-FR" sz="1600" b="0" i="0" dirty="0" err="1">
                <a:effectLst/>
              </a:rPr>
              <a:t>dataset</a:t>
            </a:r>
            <a:r>
              <a:rPr lang="fr-FR" sz="1600" b="0" i="0" dirty="0">
                <a:effectLst/>
              </a:rPr>
              <a:t> qui se trouve dans la batch layer. </a:t>
            </a:r>
          </a:p>
          <a:p>
            <a:pPr marL="525780" indent="-342900">
              <a:lnSpc>
                <a:spcPct val="100000"/>
              </a:lnSpc>
              <a:buClr>
                <a:schemeClr val="accent3"/>
              </a:buClr>
              <a:buSzPct val="150000"/>
              <a:buFont typeface="+mj-lt"/>
              <a:buAutoNum type="arabicPeriod"/>
            </a:pPr>
            <a:r>
              <a:rPr lang="fr-FR" sz="1600" b="0" i="0" dirty="0">
                <a:effectLst/>
              </a:rPr>
              <a:t>Puis sont agrégées et le résultat de ces agrégations est exposé aux clients par une vue dans la </a:t>
            </a:r>
            <a:r>
              <a:rPr lang="fr-FR" sz="1600" b="0" i="0" dirty="0" err="1">
                <a:effectLst/>
              </a:rPr>
              <a:t>serving</a:t>
            </a:r>
            <a:r>
              <a:rPr lang="fr-FR" sz="1600" b="0" i="0" dirty="0">
                <a:effectLst/>
              </a:rPr>
              <a:t> layer</a:t>
            </a:r>
            <a:r>
              <a:rPr lang="fr-FR" sz="1600" dirty="0"/>
              <a:t>, cela prend du temps</a:t>
            </a:r>
            <a:endParaRPr lang="fr-FR" sz="1600" b="0" i="0" dirty="0">
              <a:effectLst/>
            </a:endParaRPr>
          </a:p>
          <a:p>
            <a:pPr marL="525780" indent="-342900">
              <a:lnSpc>
                <a:spcPct val="100000"/>
              </a:lnSpc>
              <a:buClr>
                <a:schemeClr val="accent3"/>
              </a:buClr>
              <a:buSzPct val="150000"/>
              <a:buFont typeface="+mj-lt"/>
              <a:buAutoNum type="arabicPeriod"/>
            </a:pPr>
            <a:r>
              <a:rPr lang="fr-FR" sz="1600" b="0" i="0" dirty="0">
                <a:effectLst/>
              </a:rPr>
              <a:t>pour que les utilisateurs disposent à tout moment des données les plus fraîches, on stocke les données collectées en temps réel durant le calcul en batch dans la speed layer. </a:t>
            </a:r>
          </a:p>
          <a:p>
            <a:pPr marL="525780" indent="-342900">
              <a:lnSpc>
                <a:spcPct val="100000"/>
              </a:lnSpc>
              <a:buClr>
                <a:schemeClr val="accent3"/>
              </a:buClr>
              <a:buSzPct val="150000"/>
              <a:buFont typeface="+mj-lt"/>
              <a:buAutoNum type="arabicPeriod"/>
            </a:pPr>
            <a:r>
              <a:rPr lang="fr-FR" sz="1600" b="0" i="0" dirty="0">
                <a:effectLst/>
              </a:rPr>
              <a:t>Ces données sont exposées aux clients dans une vue temps réel. Les clients </a:t>
            </a:r>
            <a:r>
              <a:rPr lang="fr-FR" sz="1600" dirty="0"/>
              <a:t>doivent </a:t>
            </a:r>
            <a:r>
              <a:rPr lang="fr-FR" sz="1600" b="0" i="0" dirty="0">
                <a:effectLst/>
              </a:rPr>
              <a:t>faire la fusion de deux vues : la vue contenant les données traitées en batch, et la vue contenant les données temps réel.</a:t>
            </a:r>
            <a:endParaRPr lang="fr-FR" sz="1600" dirty="0"/>
          </a:p>
        </p:txBody>
      </p:sp>
      <p:pic>
        <p:nvPicPr>
          <p:cNvPr id="1026" name="Picture 2" descr="What is Lambda Architecture? and what Azure offers with its new Cosmos DB?  | SQL with Manoj">
            <a:extLst>
              <a:ext uri="{FF2B5EF4-FFF2-40B4-BE49-F238E27FC236}">
                <a16:creationId xmlns:a16="http://schemas.microsoft.com/office/drawing/2014/main" id="{3DABC633-67D8-443C-833D-96B5BF4FB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260727"/>
            <a:ext cx="6837177" cy="3988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758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clipart, graphiques vectoriels&#10;&#10;Description générée automatiquement">
            <a:extLst>
              <a:ext uri="{FF2B5EF4-FFF2-40B4-BE49-F238E27FC236}">
                <a16:creationId xmlns:a16="http://schemas.microsoft.com/office/drawing/2014/main" id="{022FE71F-9168-4A6A-AEF7-17F8D134FF1E}"/>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74662" y="2296790"/>
            <a:ext cx="2326370" cy="1221344"/>
          </a:xfrm>
          <a:prstGeom prst="rect">
            <a:avLst/>
          </a:prstGeom>
        </p:spPr>
      </p:pic>
      <p:pic>
        <p:nvPicPr>
          <p:cNvPr id="6" name="Graphique 5" descr="Serveur contour">
            <a:extLst>
              <a:ext uri="{FF2B5EF4-FFF2-40B4-BE49-F238E27FC236}">
                <a16:creationId xmlns:a16="http://schemas.microsoft.com/office/drawing/2014/main" id="{31AD5D4A-7951-4779-AA88-B3078DDF77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7201" y="3536486"/>
            <a:ext cx="914400" cy="914400"/>
          </a:xfrm>
          <a:prstGeom prst="rect">
            <a:avLst/>
          </a:prstGeom>
        </p:spPr>
      </p:pic>
      <p:pic>
        <p:nvPicPr>
          <p:cNvPr id="7" name="Graphique 6" descr="Informatique hébergé contour">
            <a:extLst>
              <a:ext uri="{FF2B5EF4-FFF2-40B4-BE49-F238E27FC236}">
                <a16:creationId xmlns:a16="http://schemas.microsoft.com/office/drawing/2014/main" id="{B7068D41-D9C9-47E3-8ECC-6A23DF3AA5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55563" y="3499782"/>
            <a:ext cx="914400" cy="914400"/>
          </a:xfrm>
          <a:prstGeom prst="rect">
            <a:avLst/>
          </a:prstGeom>
        </p:spPr>
      </p:pic>
      <p:sp>
        <p:nvSpPr>
          <p:cNvPr id="8" name="ZoneTexte 7">
            <a:extLst>
              <a:ext uri="{FF2B5EF4-FFF2-40B4-BE49-F238E27FC236}">
                <a16:creationId xmlns:a16="http://schemas.microsoft.com/office/drawing/2014/main" id="{021DD070-A77D-4CAB-8FAD-BA19DD6E227A}"/>
              </a:ext>
            </a:extLst>
          </p:cNvPr>
          <p:cNvSpPr txBox="1"/>
          <p:nvPr/>
        </p:nvSpPr>
        <p:spPr>
          <a:xfrm>
            <a:off x="1782613" y="4450886"/>
            <a:ext cx="2697020" cy="646331"/>
          </a:xfrm>
          <a:prstGeom prst="rect">
            <a:avLst/>
          </a:prstGeom>
          <a:noFill/>
        </p:spPr>
        <p:txBody>
          <a:bodyPr wrap="none" rtlCol="0">
            <a:spAutoFit/>
          </a:bodyPr>
          <a:lstStyle/>
          <a:p>
            <a:pPr algn="ctr"/>
            <a:r>
              <a:rPr lang="fr-FR" dirty="0">
                <a:latin typeface="+mj-lt"/>
              </a:rPr>
              <a:t>Set up solution Big Data </a:t>
            </a:r>
          </a:p>
          <a:p>
            <a:pPr algn="ctr"/>
            <a:r>
              <a:rPr lang="fr-FR" dirty="0">
                <a:latin typeface="+mj-lt"/>
              </a:rPr>
              <a:t>dans le cloud</a:t>
            </a:r>
          </a:p>
        </p:txBody>
      </p:sp>
      <p:pic>
        <p:nvPicPr>
          <p:cNvPr id="9" name="Image 8">
            <a:extLst>
              <a:ext uri="{FF2B5EF4-FFF2-40B4-BE49-F238E27FC236}">
                <a16:creationId xmlns:a16="http://schemas.microsoft.com/office/drawing/2014/main" id="{2E8D5C1A-AE4C-4E19-A3BF-0A5EA93261AD}"/>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02895" y="2194762"/>
            <a:ext cx="1758824" cy="1270751"/>
          </a:xfrm>
          <a:prstGeom prst="rect">
            <a:avLst/>
          </a:prstGeom>
        </p:spPr>
      </p:pic>
      <p:pic>
        <p:nvPicPr>
          <p:cNvPr id="10" name="Graphique 9" descr="Forme pyramidale contour">
            <a:extLst>
              <a:ext uri="{FF2B5EF4-FFF2-40B4-BE49-F238E27FC236}">
                <a16:creationId xmlns:a16="http://schemas.microsoft.com/office/drawing/2014/main" id="{09C4A1CC-A11A-4890-9174-31F6EF96E4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02895" y="3475279"/>
            <a:ext cx="914400" cy="914400"/>
          </a:xfrm>
          <a:prstGeom prst="rect">
            <a:avLst/>
          </a:prstGeom>
        </p:spPr>
      </p:pic>
      <p:pic>
        <p:nvPicPr>
          <p:cNvPr id="11" name="Graphique 10" descr="Schéma de réseau contour">
            <a:extLst>
              <a:ext uri="{FF2B5EF4-FFF2-40B4-BE49-F238E27FC236}">
                <a16:creationId xmlns:a16="http://schemas.microsoft.com/office/drawing/2014/main" id="{8A6EE2CE-0A58-4F9D-BA6F-F8DEF26CFDF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8148722" y="3435637"/>
            <a:ext cx="914400" cy="914400"/>
          </a:xfrm>
          <a:prstGeom prst="rect">
            <a:avLst/>
          </a:prstGeom>
        </p:spPr>
      </p:pic>
      <p:sp>
        <p:nvSpPr>
          <p:cNvPr id="18" name="Rectangle 17">
            <a:extLst>
              <a:ext uri="{FF2B5EF4-FFF2-40B4-BE49-F238E27FC236}">
                <a16:creationId xmlns:a16="http://schemas.microsoft.com/office/drawing/2014/main" id="{AE1A7CE4-CC3A-4699-BB7B-2974E37B3B2D}"/>
              </a:ext>
            </a:extLst>
          </p:cNvPr>
          <p:cNvSpPr/>
          <p:nvPr/>
        </p:nvSpPr>
        <p:spPr>
          <a:xfrm>
            <a:off x="0" y="0"/>
            <a:ext cx="12191999" cy="192433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fr-FR" dirty="0">
              <a:solidFill>
                <a:schemeClr val="bg1"/>
              </a:solidFill>
            </a:endParaRPr>
          </a:p>
        </p:txBody>
      </p:sp>
      <p:sp>
        <p:nvSpPr>
          <p:cNvPr id="12" name="ZoneTexte 11">
            <a:extLst>
              <a:ext uri="{FF2B5EF4-FFF2-40B4-BE49-F238E27FC236}">
                <a16:creationId xmlns:a16="http://schemas.microsoft.com/office/drawing/2014/main" id="{25980FAF-1CBA-4DB9-A482-A39F63848131}"/>
              </a:ext>
            </a:extLst>
          </p:cNvPr>
          <p:cNvSpPr txBox="1"/>
          <p:nvPr/>
        </p:nvSpPr>
        <p:spPr>
          <a:xfrm>
            <a:off x="6830926" y="4456824"/>
            <a:ext cx="2823850" cy="646331"/>
          </a:xfrm>
          <a:prstGeom prst="rect">
            <a:avLst/>
          </a:prstGeom>
          <a:noFill/>
        </p:spPr>
        <p:txBody>
          <a:bodyPr wrap="none" rtlCol="0">
            <a:spAutoFit/>
          </a:bodyPr>
          <a:lstStyle/>
          <a:p>
            <a:pPr algn="ctr"/>
            <a:r>
              <a:rPr lang="fr-FR" dirty="0" err="1">
                <a:latin typeface="+mj-lt"/>
              </a:rPr>
              <a:t>PoC</a:t>
            </a:r>
            <a:r>
              <a:rPr lang="fr-FR" dirty="0">
                <a:latin typeface="+mj-lt"/>
              </a:rPr>
              <a:t> </a:t>
            </a:r>
            <a:r>
              <a:rPr lang="fr-FR" dirty="0" err="1">
                <a:latin typeface="+mj-lt"/>
              </a:rPr>
              <a:t>preprocessing</a:t>
            </a:r>
            <a:r>
              <a:rPr lang="fr-FR" dirty="0">
                <a:latin typeface="+mj-lt"/>
              </a:rPr>
              <a:t> et PCA</a:t>
            </a:r>
          </a:p>
          <a:p>
            <a:pPr algn="ctr"/>
            <a:r>
              <a:rPr lang="fr-FR" dirty="0">
                <a:latin typeface="+mj-lt"/>
              </a:rPr>
              <a:t>sur qqs images</a:t>
            </a:r>
          </a:p>
        </p:txBody>
      </p:sp>
      <p:sp>
        <p:nvSpPr>
          <p:cNvPr id="2" name="Titre 1">
            <a:extLst>
              <a:ext uri="{FF2B5EF4-FFF2-40B4-BE49-F238E27FC236}">
                <a16:creationId xmlns:a16="http://schemas.microsoft.com/office/drawing/2014/main" id="{3E262787-71AA-4AA8-BCAF-4AA74A6CF7A2}"/>
              </a:ext>
            </a:extLst>
          </p:cNvPr>
          <p:cNvSpPr>
            <a:spLocks noGrp="1"/>
          </p:cNvSpPr>
          <p:nvPr>
            <p:ph type="title"/>
          </p:nvPr>
        </p:nvSpPr>
        <p:spPr>
          <a:xfrm>
            <a:off x="758952" y="758952"/>
            <a:ext cx="10220572" cy="1042954"/>
          </a:xfrm>
        </p:spPr>
        <p:txBody>
          <a:bodyPr/>
          <a:lstStyle/>
          <a:p>
            <a:r>
              <a:rPr lang="fr-FR" dirty="0">
                <a:solidFill>
                  <a:schemeClr val="bg1"/>
                </a:solidFill>
              </a:rPr>
              <a:t>2 outils principaux</a:t>
            </a:r>
          </a:p>
        </p:txBody>
      </p:sp>
    </p:spTree>
    <p:extLst>
      <p:ext uri="{BB962C8B-B14F-4D97-AF65-F5344CB8AC3E}">
        <p14:creationId xmlns:p14="http://schemas.microsoft.com/office/powerpoint/2010/main" val="928844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DFB03E-A78A-4E65-938E-A8E556F04522}"/>
              </a:ext>
            </a:extLst>
          </p:cNvPr>
          <p:cNvSpPr>
            <a:spLocks noGrp="1"/>
          </p:cNvSpPr>
          <p:nvPr>
            <p:ph type="title"/>
          </p:nvPr>
        </p:nvSpPr>
        <p:spPr>
          <a:xfrm>
            <a:off x="758951" y="758952"/>
            <a:ext cx="9968521" cy="4754880"/>
          </a:xfrm>
        </p:spPr>
        <p:txBody>
          <a:bodyPr>
            <a:normAutofit/>
          </a:bodyPr>
          <a:lstStyle/>
          <a:p>
            <a:r>
              <a:rPr lang="fr-FR" sz="4400" dirty="0"/>
              <a:t>Mon approche sur cette preuve de concept et avec des ressources limitées</a:t>
            </a:r>
          </a:p>
        </p:txBody>
      </p:sp>
      <p:graphicFrame>
        <p:nvGraphicFramePr>
          <p:cNvPr id="4" name="Diagramme 3">
            <a:extLst>
              <a:ext uri="{FF2B5EF4-FFF2-40B4-BE49-F238E27FC236}">
                <a16:creationId xmlns:a16="http://schemas.microsoft.com/office/drawing/2014/main" id="{99E1F53E-A052-4746-891D-27213FF1F6E9}"/>
              </a:ext>
            </a:extLst>
          </p:cNvPr>
          <p:cNvGraphicFramePr/>
          <p:nvPr>
            <p:extLst>
              <p:ext uri="{D42A27DB-BD31-4B8C-83A1-F6EECF244321}">
                <p14:modId xmlns:p14="http://schemas.microsoft.com/office/powerpoint/2010/main" val="1414847254"/>
              </p:ext>
            </p:extLst>
          </p:nvPr>
        </p:nvGraphicFramePr>
        <p:xfrm>
          <a:off x="680225" y="1628078"/>
          <a:ext cx="10752824" cy="5229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275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025B74-FEBB-4185-A949-36571E6620B2}"/>
              </a:ext>
            </a:extLst>
          </p:cNvPr>
          <p:cNvSpPr>
            <a:spLocks noGrp="1"/>
          </p:cNvSpPr>
          <p:nvPr>
            <p:ph type="title"/>
          </p:nvPr>
        </p:nvSpPr>
        <p:spPr/>
        <p:txBody>
          <a:bodyPr>
            <a:normAutofit fontScale="90000"/>
          </a:bodyPr>
          <a:lstStyle/>
          <a:p>
            <a:r>
              <a:rPr lang="fr-FR" dirty="0"/>
              <a:t>AWS Infrastructure as a Service (IaaS)</a:t>
            </a:r>
          </a:p>
        </p:txBody>
      </p:sp>
      <p:graphicFrame>
        <p:nvGraphicFramePr>
          <p:cNvPr id="16" name="Diagramme 15">
            <a:extLst>
              <a:ext uri="{FF2B5EF4-FFF2-40B4-BE49-F238E27FC236}">
                <a16:creationId xmlns:a16="http://schemas.microsoft.com/office/drawing/2014/main" id="{E0B45EDA-C290-4230-956F-FE318D7BD163}"/>
              </a:ext>
            </a:extLst>
          </p:cNvPr>
          <p:cNvGraphicFramePr/>
          <p:nvPr>
            <p:extLst>
              <p:ext uri="{D42A27DB-BD31-4B8C-83A1-F6EECF244321}">
                <p14:modId xmlns:p14="http://schemas.microsoft.com/office/powerpoint/2010/main" val="4022811395"/>
              </p:ext>
            </p:extLst>
          </p:nvPr>
        </p:nvGraphicFramePr>
        <p:xfrm>
          <a:off x="719192" y="1613043"/>
          <a:ext cx="10572108" cy="4869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2509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DFB03E-A78A-4E65-938E-A8E556F04522}"/>
              </a:ext>
            </a:extLst>
          </p:cNvPr>
          <p:cNvSpPr>
            <a:spLocks noGrp="1"/>
          </p:cNvSpPr>
          <p:nvPr>
            <p:ph type="title"/>
          </p:nvPr>
        </p:nvSpPr>
        <p:spPr>
          <a:xfrm>
            <a:off x="758952" y="758952"/>
            <a:ext cx="3831336" cy="782465"/>
          </a:xfrm>
        </p:spPr>
        <p:txBody>
          <a:bodyPr>
            <a:normAutofit fontScale="90000"/>
          </a:bodyPr>
          <a:lstStyle/>
          <a:p>
            <a:r>
              <a:rPr lang="fr-FR" dirty="0"/>
              <a:t>Les étapes</a:t>
            </a:r>
          </a:p>
        </p:txBody>
      </p:sp>
      <p:graphicFrame>
        <p:nvGraphicFramePr>
          <p:cNvPr id="6" name="Diagramme 5">
            <a:extLst>
              <a:ext uri="{FF2B5EF4-FFF2-40B4-BE49-F238E27FC236}">
                <a16:creationId xmlns:a16="http://schemas.microsoft.com/office/drawing/2014/main" id="{DC1C0D8F-A066-498A-90BF-AD7B09C1CD04}"/>
              </a:ext>
            </a:extLst>
          </p:cNvPr>
          <p:cNvGraphicFramePr/>
          <p:nvPr>
            <p:extLst>
              <p:ext uri="{D42A27DB-BD31-4B8C-83A1-F6EECF244321}">
                <p14:modId xmlns:p14="http://schemas.microsoft.com/office/powerpoint/2010/main" val="18596305"/>
              </p:ext>
            </p:extLst>
          </p:nvPr>
        </p:nvGraphicFramePr>
        <p:xfrm>
          <a:off x="365759" y="1240971"/>
          <a:ext cx="9666516" cy="4911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que 3" descr="Coche avec un remplissage uni">
            <a:extLst>
              <a:ext uri="{FF2B5EF4-FFF2-40B4-BE49-F238E27FC236}">
                <a16:creationId xmlns:a16="http://schemas.microsoft.com/office/drawing/2014/main" id="{FC78D331-F3AF-45F4-B404-DA6334A5F8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2416" y="1670635"/>
            <a:ext cx="914400" cy="914400"/>
          </a:xfrm>
          <a:prstGeom prst="rect">
            <a:avLst/>
          </a:prstGeom>
        </p:spPr>
      </p:pic>
      <p:pic>
        <p:nvPicPr>
          <p:cNvPr id="7" name="Graphique 6" descr="Coche avec un remplissage uni">
            <a:extLst>
              <a:ext uri="{FF2B5EF4-FFF2-40B4-BE49-F238E27FC236}">
                <a16:creationId xmlns:a16="http://schemas.microsoft.com/office/drawing/2014/main" id="{BD3EBF29-D829-469D-B3CC-F43DFA81C2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01345" y="3586051"/>
            <a:ext cx="914400" cy="914400"/>
          </a:xfrm>
          <a:prstGeom prst="rect">
            <a:avLst/>
          </a:prstGeom>
        </p:spPr>
      </p:pic>
      <p:pic>
        <p:nvPicPr>
          <p:cNvPr id="8" name="Graphique 7" descr="Coche avec un remplissage uni">
            <a:extLst>
              <a:ext uri="{FF2B5EF4-FFF2-40B4-BE49-F238E27FC236}">
                <a16:creationId xmlns:a16="http://schemas.microsoft.com/office/drawing/2014/main" id="{55EFCA32-39BC-48FE-9896-7CC2B0E1E5E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84816" y="3696788"/>
            <a:ext cx="914400" cy="914400"/>
          </a:xfrm>
          <a:prstGeom prst="rect">
            <a:avLst/>
          </a:prstGeom>
        </p:spPr>
      </p:pic>
      <p:pic>
        <p:nvPicPr>
          <p:cNvPr id="9" name="Graphique 8" descr="Coche avec un remplissage uni">
            <a:extLst>
              <a:ext uri="{FF2B5EF4-FFF2-40B4-BE49-F238E27FC236}">
                <a16:creationId xmlns:a16="http://schemas.microsoft.com/office/drawing/2014/main" id="{FB48FB0A-1006-4A10-819C-F164AD9E28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49984" y="1541417"/>
            <a:ext cx="914400" cy="914400"/>
          </a:xfrm>
          <a:prstGeom prst="rect">
            <a:avLst/>
          </a:prstGeom>
        </p:spPr>
      </p:pic>
      <p:pic>
        <p:nvPicPr>
          <p:cNvPr id="10" name="Graphique 9" descr="Coche avec un remplissage uni">
            <a:extLst>
              <a:ext uri="{FF2B5EF4-FFF2-40B4-BE49-F238E27FC236}">
                <a16:creationId xmlns:a16="http://schemas.microsoft.com/office/drawing/2014/main" id="{23E980DC-A771-4CF4-B5E8-4565046172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48945" y="1695412"/>
            <a:ext cx="914400" cy="914400"/>
          </a:xfrm>
          <a:prstGeom prst="rect">
            <a:avLst/>
          </a:prstGeom>
        </p:spPr>
      </p:pic>
      <p:pic>
        <p:nvPicPr>
          <p:cNvPr id="11" name="Graphique 10" descr="Coche avec un remplissage uni">
            <a:extLst>
              <a:ext uri="{FF2B5EF4-FFF2-40B4-BE49-F238E27FC236}">
                <a16:creationId xmlns:a16="http://schemas.microsoft.com/office/drawing/2014/main" id="{2E6436A0-40FC-48FA-8046-F8593434FC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002" y="3487784"/>
            <a:ext cx="914400" cy="914400"/>
          </a:xfrm>
          <a:prstGeom prst="rect">
            <a:avLst/>
          </a:prstGeom>
        </p:spPr>
      </p:pic>
    </p:spTree>
    <p:extLst>
      <p:ext uri="{BB962C8B-B14F-4D97-AF65-F5344CB8AC3E}">
        <p14:creationId xmlns:p14="http://schemas.microsoft.com/office/powerpoint/2010/main" val="1909738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3" name="Straight Connector 12">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re 3">
            <a:extLst>
              <a:ext uri="{FF2B5EF4-FFF2-40B4-BE49-F238E27FC236}">
                <a16:creationId xmlns:a16="http://schemas.microsoft.com/office/drawing/2014/main" id="{CD1BF934-2973-4A30-8166-68243FCA5980}"/>
              </a:ext>
            </a:extLst>
          </p:cNvPr>
          <p:cNvSpPr>
            <a:spLocks noGrp="1"/>
          </p:cNvSpPr>
          <p:nvPr>
            <p:ph type="title"/>
          </p:nvPr>
        </p:nvSpPr>
        <p:spPr>
          <a:xfrm>
            <a:off x="758952" y="1128811"/>
            <a:ext cx="3447288" cy="3342290"/>
          </a:xfrm>
        </p:spPr>
        <p:txBody>
          <a:bodyPr vert="horz" lIns="91440" tIns="45720" rIns="91440" bIns="45720" rtlCol="0" anchor="b">
            <a:normAutofit/>
          </a:bodyPr>
          <a:lstStyle/>
          <a:p>
            <a:r>
              <a:rPr lang="en-US" sz="4200" i="1" kern="1200" spc="100" baseline="0">
                <a:solidFill>
                  <a:schemeClr val="bg1"/>
                </a:solidFill>
                <a:latin typeface="+mj-lt"/>
                <a:ea typeface="+mj-ea"/>
                <a:cs typeface="+mj-cs"/>
              </a:rPr>
              <a:t>Environnement cloud</a:t>
            </a:r>
          </a:p>
        </p:txBody>
      </p:sp>
      <p:pic>
        <p:nvPicPr>
          <p:cNvPr id="6" name="Espace réservé pour une image  5">
            <a:extLst>
              <a:ext uri="{FF2B5EF4-FFF2-40B4-BE49-F238E27FC236}">
                <a16:creationId xmlns:a16="http://schemas.microsoft.com/office/drawing/2014/main" id="{C90EBF8D-C189-4DB7-B743-FECC1D4BBD9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21" r="165"/>
          <a:stretch/>
        </p:blipFill>
        <p:spPr>
          <a:xfrm>
            <a:off x="4487880" y="1198865"/>
            <a:ext cx="7500125" cy="4299997"/>
          </a:xfrm>
          <a:prstGeom prst="rect">
            <a:avLst/>
          </a:prstGeom>
        </p:spPr>
      </p:pic>
      <p:sp>
        <p:nvSpPr>
          <p:cNvPr id="19"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978000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EC3F88-B1C9-4D27-B9F9-E8AA9B2978FC}"/>
              </a:ext>
            </a:extLst>
          </p:cNvPr>
          <p:cNvSpPr>
            <a:spLocks noGrp="1"/>
          </p:cNvSpPr>
          <p:nvPr>
            <p:ph type="title"/>
          </p:nvPr>
        </p:nvSpPr>
        <p:spPr/>
        <p:txBody>
          <a:bodyPr>
            <a:normAutofit fontScale="90000"/>
          </a:bodyPr>
          <a:lstStyle/>
          <a:p>
            <a:r>
              <a:rPr lang="fr-FR" dirty="0"/>
              <a:t>Recours au calcul distribué (Hadoop)</a:t>
            </a:r>
          </a:p>
        </p:txBody>
      </p:sp>
      <p:sp>
        <p:nvSpPr>
          <p:cNvPr id="9" name="Espace réservé du texte 8">
            <a:extLst>
              <a:ext uri="{FF2B5EF4-FFF2-40B4-BE49-F238E27FC236}">
                <a16:creationId xmlns:a16="http://schemas.microsoft.com/office/drawing/2014/main" id="{315AFF53-E964-4C8C-8B64-E8244EE6106E}"/>
              </a:ext>
            </a:extLst>
          </p:cNvPr>
          <p:cNvSpPr>
            <a:spLocks noGrp="1"/>
          </p:cNvSpPr>
          <p:nvPr>
            <p:ph type="body" idx="1"/>
          </p:nvPr>
        </p:nvSpPr>
        <p:spPr/>
        <p:txBody>
          <a:bodyPr/>
          <a:lstStyle/>
          <a:p>
            <a:r>
              <a:rPr lang="fr-FR" dirty="0"/>
              <a:t>Calcul parallèle</a:t>
            </a:r>
          </a:p>
        </p:txBody>
      </p:sp>
      <p:pic>
        <p:nvPicPr>
          <p:cNvPr id="14" name="Espace réservé du contenu 13">
            <a:extLst>
              <a:ext uri="{FF2B5EF4-FFF2-40B4-BE49-F238E27FC236}">
                <a16:creationId xmlns:a16="http://schemas.microsoft.com/office/drawing/2014/main" id="{317E64BA-46A1-449A-8915-5AA9EB0F8309}"/>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33678"/>
          <a:stretch/>
        </p:blipFill>
        <p:spPr>
          <a:xfrm>
            <a:off x="1383592" y="2439071"/>
            <a:ext cx="3444966" cy="3278901"/>
          </a:xfrm>
        </p:spPr>
      </p:pic>
      <p:sp>
        <p:nvSpPr>
          <p:cNvPr id="11" name="Espace réservé du texte 10">
            <a:extLst>
              <a:ext uri="{FF2B5EF4-FFF2-40B4-BE49-F238E27FC236}">
                <a16:creationId xmlns:a16="http://schemas.microsoft.com/office/drawing/2014/main" id="{28D77A12-AF5A-4750-AA8F-1094FB364D74}"/>
              </a:ext>
            </a:extLst>
          </p:cNvPr>
          <p:cNvSpPr>
            <a:spLocks noGrp="1"/>
          </p:cNvSpPr>
          <p:nvPr>
            <p:ph type="body" sz="quarter" idx="3"/>
          </p:nvPr>
        </p:nvSpPr>
        <p:spPr/>
        <p:txBody>
          <a:bodyPr/>
          <a:lstStyle/>
          <a:p>
            <a:r>
              <a:rPr lang="fr-FR" dirty="0"/>
              <a:t>Calcul distribué</a:t>
            </a:r>
          </a:p>
        </p:txBody>
      </p:sp>
      <p:pic>
        <p:nvPicPr>
          <p:cNvPr id="16" name="Espace réservé du contenu 15" descr="Une image contenant texte, vêtements&#10;&#10;Description générée automatiquement">
            <a:extLst>
              <a:ext uri="{FF2B5EF4-FFF2-40B4-BE49-F238E27FC236}">
                <a16:creationId xmlns:a16="http://schemas.microsoft.com/office/drawing/2014/main" id="{FCA56295-382A-4D6F-8114-7D63ABE72D5E}"/>
              </a:ext>
            </a:extLst>
          </p:cNvPr>
          <p:cNvPicPr>
            <a:picLocks noGrp="1" noChangeAspect="1"/>
          </p:cNvPicPr>
          <p:nvPr>
            <p:ph sz="quarter" idx="4"/>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416039" y="2626257"/>
            <a:ext cx="5194300" cy="2707961"/>
          </a:xfrm>
        </p:spPr>
      </p:pic>
      <p:sp>
        <p:nvSpPr>
          <p:cNvPr id="19" name="ZoneTexte 18">
            <a:extLst>
              <a:ext uri="{FF2B5EF4-FFF2-40B4-BE49-F238E27FC236}">
                <a16:creationId xmlns:a16="http://schemas.microsoft.com/office/drawing/2014/main" id="{3F9281AD-AF07-4376-9E72-308F8A459149}"/>
              </a:ext>
            </a:extLst>
          </p:cNvPr>
          <p:cNvSpPr txBox="1"/>
          <p:nvPr/>
        </p:nvSpPr>
        <p:spPr>
          <a:xfrm>
            <a:off x="6929717" y="5759010"/>
            <a:ext cx="6096000" cy="646331"/>
          </a:xfrm>
          <a:prstGeom prst="rect">
            <a:avLst/>
          </a:prstGeom>
          <a:noFill/>
        </p:spPr>
        <p:txBody>
          <a:bodyPr wrap="square">
            <a:spAutoFit/>
          </a:bodyPr>
          <a:lstStyle/>
          <a:p>
            <a:r>
              <a:rPr lang="fr-FR" b="0" i="0" dirty="0">
                <a:effectLst/>
                <a:latin typeface="Montserrat" panose="00000500000000000000" pitchFamily="2" charset="0"/>
              </a:rPr>
              <a:t>plus grande tolérance aux pannes</a:t>
            </a:r>
          </a:p>
          <a:p>
            <a:r>
              <a:rPr lang="fr-FR" dirty="0">
                <a:latin typeface="Montserrat" panose="00000500000000000000" pitchFamily="2" charset="0"/>
              </a:rPr>
              <a:t>Meilleure gestion de l’incertitude</a:t>
            </a:r>
            <a:r>
              <a:rPr lang="fr-FR" b="0" i="0" dirty="0">
                <a:effectLst/>
                <a:latin typeface="Montserrat" panose="00000500000000000000" pitchFamily="2" charset="0"/>
              </a:rPr>
              <a:t> </a:t>
            </a:r>
            <a:endParaRPr lang="fr-FR" dirty="0"/>
          </a:p>
        </p:txBody>
      </p:sp>
    </p:spTree>
    <p:extLst>
      <p:ext uri="{BB962C8B-B14F-4D97-AF65-F5344CB8AC3E}">
        <p14:creationId xmlns:p14="http://schemas.microsoft.com/office/powerpoint/2010/main" val="1943385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7" name="Straight Connector 16">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2FDAD1B5-F924-4084-ABBA-529BAFA9CE30}"/>
              </a:ext>
            </a:extLst>
          </p:cNvPr>
          <p:cNvSpPr>
            <a:spLocks noGrp="1"/>
          </p:cNvSpPr>
          <p:nvPr>
            <p:ph type="title"/>
          </p:nvPr>
        </p:nvSpPr>
        <p:spPr>
          <a:xfrm>
            <a:off x="758952" y="1128811"/>
            <a:ext cx="3447288" cy="2412248"/>
          </a:xfrm>
        </p:spPr>
        <p:txBody>
          <a:bodyPr vert="horz" lIns="91440" tIns="45720" rIns="91440" bIns="45720" rtlCol="0" anchor="b">
            <a:normAutofit/>
          </a:bodyPr>
          <a:lstStyle/>
          <a:p>
            <a:r>
              <a:rPr lang="en-US" sz="5400" i="1" kern="1200" spc="100" baseline="0" dirty="0">
                <a:solidFill>
                  <a:schemeClr val="bg1"/>
                </a:solidFill>
                <a:latin typeface="+mj-lt"/>
                <a:ea typeface="+mj-ea"/>
                <a:cs typeface="+mj-cs"/>
              </a:rPr>
              <a:t>Spark pour </a:t>
            </a:r>
            <a:r>
              <a:rPr lang="en-US" sz="5400" i="1" kern="1200" spc="100" baseline="0" dirty="0" err="1">
                <a:solidFill>
                  <a:schemeClr val="bg1"/>
                </a:solidFill>
                <a:latin typeface="+mj-lt"/>
                <a:ea typeface="+mj-ea"/>
                <a:cs typeface="+mj-cs"/>
              </a:rPr>
              <a:t>gagner</a:t>
            </a:r>
            <a:r>
              <a:rPr lang="en-US" sz="5400" i="1" kern="1200" spc="100" baseline="0" dirty="0">
                <a:solidFill>
                  <a:schemeClr val="bg1"/>
                </a:solidFill>
                <a:latin typeface="+mj-lt"/>
                <a:ea typeface="+mj-ea"/>
                <a:cs typeface="+mj-cs"/>
              </a:rPr>
              <a:t> en </a:t>
            </a:r>
            <a:r>
              <a:rPr lang="en-US" sz="5400" i="1" kern="1200" spc="100" baseline="0" dirty="0" err="1">
                <a:solidFill>
                  <a:schemeClr val="bg1"/>
                </a:solidFill>
                <a:latin typeface="+mj-lt"/>
                <a:ea typeface="+mj-ea"/>
                <a:cs typeface="+mj-cs"/>
              </a:rPr>
              <a:t>vitesse</a:t>
            </a:r>
            <a:endParaRPr lang="en-US" sz="5400" i="1" kern="1200" spc="100" baseline="0" dirty="0">
              <a:solidFill>
                <a:schemeClr val="bg1"/>
              </a:solidFill>
              <a:latin typeface="+mj-lt"/>
              <a:ea typeface="+mj-ea"/>
              <a:cs typeface="+mj-cs"/>
            </a:endParaRPr>
          </a:p>
        </p:txBody>
      </p:sp>
      <p:pic>
        <p:nvPicPr>
          <p:cNvPr id="9" name="Espace réservé du contenu 8">
            <a:extLst>
              <a:ext uri="{FF2B5EF4-FFF2-40B4-BE49-F238E27FC236}">
                <a16:creationId xmlns:a16="http://schemas.microsoft.com/office/drawing/2014/main" id="{8EF8AB9A-2C16-4B04-8AB1-F666678EFD03}"/>
              </a:ext>
            </a:extLst>
          </p:cNvPr>
          <p:cNvPicPr>
            <a:picLocks noGrp="1" noChangeAspect="1"/>
          </p:cNvPicPr>
          <p:nvPr>
            <p:ph idx="1"/>
          </p:nvPr>
        </p:nvPicPr>
        <p:blipFill>
          <a:blip r:embed="rId3"/>
          <a:stretch>
            <a:fillRect/>
          </a:stretch>
        </p:blipFill>
        <p:spPr>
          <a:xfrm>
            <a:off x="5796500" y="1850218"/>
            <a:ext cx="5640399" cy="3215027"/>
          </a:xfrm>
          <a:prstGeom prst="rect">
            <a:avLst/>
          </a:prstGeom>
        </p:spPr>
      </p:pic>
      <p:sp>
        <p:nvSpPr>
          <p:cNvPr id="23"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11" name="Image 10">
            <a:extLst>
              <a:ext uri="{FF2B5EF4-FFF2-40B4-BE49-F238E27FC236}">
                <a16:creationId xmlns:a16="http://schemas.microsoft.com/office/drawing/2014/main" id="{9AD34811-2A12-4181-B0E6-AA1F2ECA3190}"/>
              </a:ext>
            </a:extLst>
          </p:cNvPr>
          <p:cNvPicPr>
            <a:picLocks noChangeAspect="1"/>
          </p:cNvPicPr>
          <p:nvPr/>
        </p:nvPicPr>
        <p:blipFill rotWithShape="1">
          <a:blip r:embed="rId4"/>
          <a:srcRect l="9457" r="8897"/>
          <a:stretch/>
        </p:blipFill>
        <p:spPr>
          <a:xfrm>
            <a:off x="1103782" y="3766535"/>
            <a:ext cx="2214304" cy="1806669"/>
          </a:xfrm>
          <a:prstGeom prst="rect">
            <a:avLst/>
          </a:prstGeom>
        </p:spPr>
      </p:pic>
    </p:spTree>
    <p:extLst>
      <p:ext uri="{BB962C8B-B14F-4D97-AF65-F5344CB8AC3E}">
        <p14:creationId xmlns:p14="http://schemas.microsoft.com/office/powerpoint/2010/main" val="3097173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419A-49B0-418E-80CB-42594B300BD2}"/>
              </a:ext>
            </a:extLst>
          </p:cNvPr>
          <p:cNvSpPr>
            <a:spLocks noGrp="1"/>
          </p:cNvSpPr>
          <p:nvPr>
            <p:ph type="title"/>
          </p:nvPr>
        </p:nvSpPr>
        <p:spPr>
          <a:xfrm>
            <a:off x="3433011" y="348440"/>
            <a:ext cx="8178751" cy="722341"/>
          </a:xfrm>
        </p:spPr>
        <p:txBody>
          <a:bodyPr>
            <a:normAutofit fontScale="90000"/>
          </a:bodyPr>
          <a:lstStyle/>
          <a:p>
            <a:r>
              <a:rPr lang="fr-FR" b="1" cap="small" dirty="0"/>
              <a:t>Apache Spark</a:t>
            </a:r>
            <a:endParaRPr lang="en-GB" b="1" cap="small" dirty="0"/>
          </a:p>
        </p:txBody>
      </p:sp>
      <p:sp>
        <p:nvSpPr>
          <p:cNvPr id="6" name="Espace réservé du numéro de diapositive 2">
            <a:extLst>
              <a:ext uri="{FF2B5EF4-FFF2-40B4-BE49-F238E27FC236}">
                <a16:creationId xmlns:a16="http://schemas.microsoft.com/office/drawing/2014/main" id="{76442820-B957-4E3F-837C-4D0E995BC418}"/>
              </a:ext>
            </a:extLst>
          </p:cNvPr>
          <p:cNvSpPr>
            <a:spLocks noGrp="1"/>
          </p:cNvSpPr>
          <p:nvPr>
            <p:ph type="sldNum" sz="quarter" idx="12"/>
          </p:nvPr>
        </p:nvSpPr>
        <p:spPr>
          <a:xfrm>
            <a:off x="10862452" y="381000"/>
            <a:ext cx="643748"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2EBEF4F-4056-4A7E-9612-F3E8B502E28B}" type="slidenum">
              <a:rPr lang="fr-FR" smtClean="0"/>
              <a:pPr/>
              <a:t>18</a:t>
            </a:fld>
            <a:endParaRPr lang="fr-FR" sz="1600" b="1" dirty="0"/>
          </a:p>
        </p:txBody>
      </p:sp>
      <p:pic>
        <p:nvPicPr>
          <p:cNvPr id="8" name="Image 4">
            <a:extLst>
              <a:ext uri="{FF2B5EF4-FFF2-40B4-BE49-F238E27FC236}">
                <a16:creationId xmlns:a16="http://schemas.microsoft.com/office/drawing/2014/main" id="{28FC9B27-BCB6-4C3E-884A-D4C7CDFA7826}"/>
              </a:ext>
            </a:extLst>
          </p:cNvPr>
          <p:cNvPicPr>
            <a:picLocks noChangeAspect="1"/>
          </p:cNvPicPr>
          <p:nvPr/>
        </p:nvPicPr>
        <p:blipFill>
          <a:blip r:embed="rId3"/>
          <a:stretch>
            <a:fillRect/>
          </a:stretch>
        </p:blipFill>
        <p:spPr>
          <a:xfrm>
            <a:off x="11359170" y="6339155"/>
            <a:ext cx="832829" cy="549667"/>
          </a:xfrm>
          <a:prstGeom prst="rect">
            <a:avLst/>
          </a:prstGeom>
        </p:spPr>
      </p:pic>
      <p:sp>
        <p:nvSpPr>
          <p:cNvPr id="22" name="TextBox 21">
            <a:extLst>
              <a:ext uri="{FF2B5EF4-FFF2-40B4-BE49-F238E27FC236}">
                <a16:creationId xmlns:a16="http://schemas.microsoft.com/office/drawing/2014/main" id="{7196B643-7C7E-4846-9DB6-3231A752AD93}"/>
              </a:ext>
            </a:extLst>
          </p:cNvPr>
          <p:cNvSpPr txBox="1"/>
          <p:nvPr/>
        </p:nvSpPr>
        <p:spPr>
          <a:xfrm>
            <a:off x="486303" y="2504638"/>
            <a:ext cx="11125459" cy="1200329"/>
          </a:xfrm>
          <a:prstGeom prst="rect">
            <a:avLst/>
          </a:prstGeom>
          <a:noFill/>
        </p:spPr>
        <p:txBody>
          <a:bodyPr wrap="square" rtlCol="0">
            <a:spAutoFit/>
          </a:bodyPr>
          <a:lstStyle/>
          <a:p>
            <a:pPr algn="just"/>
            <a:r>
              <a:rPr lang="fr-FR" sz="2400" dirty="0"/>
              <a:t>Apache Spark : Plateforme (</a:t>
            </a:r>
            <a:r>
              <a:rPr lang="fr-FR" sz="2400" i="1" dirty="0" err="1"/>
              <a:t>framework</a:t>
            </a:r>
            <a:r>
              <a:rPr lang="fr-FR" sz="2400" dirty="0"/>
              <a:t>) multi-langage et ensemble de bibliothèques pour le traitement parallélisé de données sur des grappes (</a:t>
            </a:r>
            <a:r>
              <a:rPr lang="fr-FR" sz="2400" i="1" dirty="0"/>
              <a:t>clusters</a:t>
            </a:r>
            <a:r>
              <a:rPr lang="fr-FR" sz="2400" dirty="0"/>
              <a:t>) d’ordinateurs.</a:t>
            </a:r>
          </a:p>
        </p:txBody>
      </p:sp>
      <p:pic>
        <p:nvPicPr>
          <p:cNvPr id="9" name="Picture 8">
            <a:extLst>
              <a:ext uri="{FF2B5EF4-FFF2-40B4-BE49-F238E27FC236}">
                <a16:creationId xmlns:a16="http://schemas.microsoft.com/office/drawing/2014/main" id="{DDC14CA8-24E0-4697-B288-F79F6218A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08" y="161816"/>
            <a:ext cx="2135204" cy="1111627"/>
          </a:xfrm>
          <a:prstGeom prst="rect">
            <a:avLst/>
          </a:prstGeom>
          <a:solidFill>
            <a:schemeClr val="tx1"/>
          </a:solidFill>
        </p:spPr>
      </p:pic>
      <p:sp>
        <p:nvSpPr>
          <p:cNvPr id="10" name="TextBox 9">
            <a:extLst>
              <a:ext uri="{FF2B5EF4-FFF2-40B4-BE49-F238E27FC236}">
                <a16:creationId xmlns:a16="http://schemas.microsoft.com/office/drawing/2014/main" id="{E159F9E0-594E-4293-90D2-FEF949B15E5B}"/>
              </a:ext>
            </a:extLst>
          </p:cNvPr>
          <p:cNvSpPr txBox="1"/>
          <p:nvPr/>
        </p:nvSpPr>
        <p:spPr>
          <a:xfrm>
            <a:off x="1017140" y="3965824"/>
            <a:ext cx="7387119" cy="1200329"/>
          </a:xfrm>
          <a:prstGeom prst="rect">
            <a:avLst/>
          </a:prstGeom>
          <a:noFill/>
        </p:spPr>
        <p:txBody>
          <a:bodyPr wrap="square" rtlCol="0">
            <a:spAutoFit/>
          </a:bodyPr>
          <a:lstStyle/>
          <a:p>
            <a:pPr marL="285750" indent="-285750">
              <a:buFont typeface="Arial" panose="020B0604020202020204" pitchFamily="34" charset="0"/>
              <a:buChar char="•"/>
            </a:pPr>
            <a:r>
              <a:rPr lang="fr-FR" sz="2400" dirty="0"/>
              <a:t>Open-source</a:t>
            </a:r>
          </a:p>
          <a:p>
            <a:pPr marL="285750" indent="-285750">
              <a:buFont typeface="Arial" panose="020B0604020202020204" pitchFamily="34" charset="0"/>
              <a:buChar char="•"/>
            </a:pPr>
            <a:r>
              <a:rPr lang="fr-FR" sz="2400" dirty="0"/>
              <a:t>Multi-langage : Scala, Java, Python, R…</a:t>
            </a:r>
          </a:p>
          <a:p>
            <a:pPr marL="285750" indent="-285750">
              <a:buFont typeface="Arial" panose="020B0604020202020204" pitchFamily="34" charset="0"/>
              <a:buChar char="•"/>
            </a:pPr>
            <a:r>
              <a:rPr lang="fr-FR" sz="2400" dirty="0"/>
              <a:t>Stocke les résultats intermédiaires en RAM</a:t>
            </a:r>
          </a:p>
        </p:txBody>
      </p:sp>
    </p:spTree>
    <p:extLst>
      <p:ext uri="{BB962C8B-B14F-4D97-AF65-F5344CB8AC3E}">
        <p14:creationId xmlns:p14="http://schemas.microsoft.com/office/powerpoint/2010/main" val="3043877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4719C-7DF3-4E4E-9C12-6556690EBB56}"/>
              </a:ext>
            </a:extLst>
          </p:cNvPr>
          <p:cNvSpPr>
            <a:spLocks noGrp="1"/>
          </p:cNvSpPr>
          <p:nvPr>
            <p:ph type="title"/>
          </p:nvPr>
        </p:nvSpPr>
        <p:spPr>
          <a:xfrm>
            <a:off x="758952" y="144967"/>
            <a:ext cx="4913200" cy="5368865"/>
          </a:xfrm>
        </p:spPr>
        <p:txBody>
          <a:bodyPr>
            <a:normAutofit/>
          </a:bodyPr>
          <a:lstStyle/>
          <a:p>
            <a:r>
              <a:rPr lang="fr-FR" sz="4000" dirty="0" err="1"/>
              <a:t>PoC</a:t>
            </a:r>
            <a:r>
              <a:rPr lang="fr-FR" sz="4000" dirty="0"/>
              <a:t> </a:t>
            </a:r>
            <a:r>
              <a:rPr lang="fr-FR" sz="4000" dirty="0" err="1"/>
              <a:t>preprocessing</a:t>
            </a:r>
            <a:r>
              <a:rPr lang="fr-FR" sz="4000" dirty="0"/>
              <a:t> et PCA sur qqs images</a:t>
            </a:r>
          </a:p>
        </p:txBody>
      </p:sp>
      <p:sp>
        <p:nvSpPr>
          <p:cNvPr id="11" name="Rectangle : coins arrondis 10">
            <a:extLst>
              <a:ext uri="{FF2B5EF4-FFF2-40B4-BE49-F238E27FC236}">
                <a16:creationId xmlns:a16="http://schemas.microsoft.com/office/drawing/2014/main" id="{5B7AA667-AF7B-434B-8E75-B3977E725660}"/>
              </a:ext>
            </a:extLst>
          </p:cNvPr>
          <p:cNvSpPr/>
          <p:nvPr/>
        </p:nvSpPr>
        <p:spPr>
          <a:xfrm>
            <a:off x="502920" y="2598420"/>
            <a:ext cx="2072640" cy="8305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Setup </a:t>
            </a:r>
            <a:r>
              <a:rPr lang="fr-FR" dirty="0" err="1"/>
              <a:t>spark</a:t>
            </a:r>
            <a:r>
              <a:rPr lang="fr-FR" dirty="0"/>
              <a:t> session / </a:t>
            </a:r>
            <a:r>
              <a:rPr lang="fr-FR" dirty="0" err="1"/>
              <a:t>context</a:t>
            </a:r>
            <a:endParaRPr lang="fr-FR" dirty="0"/>
          </a:p>
        </p:txBody>
      </p:sp>
      <p:sp>
        <p:nvSpPr>
          <p:cNvPr id="17" name="Rectangle : coins arrondis 16">
            <a:extLst>
              <a:ext uri="{FF2B5EF4-FFF2-40B4-BE49-F238E27FC236}">
                <a16:creationId xmlns:a16="http://schemas.microsoft.com/office/drawing/2014/main" id="{850CC08D-64FA-4B69-87C8-D665F787B036}"/>
              </a:ext>
            </a:extLst>
          </p:cNvPr>
          <p:cNvSpPr/>
          <p:nvPr/>
        </p:nvSpPr>
        <p:spPr>
          <a:xfrm>
            <a:off x="3509273" y="2598420"/>
            <a:ext cx="2072640" cy="8305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Import données</a:t>
            </a:r>
          </a:p>
        </p:txBody>
      </p:sp>
      <p:pic>
        <p:nvPicPr>
          <p:cNvPr id="19" name="Graphique 18" descr="Base de données contour">
            <a:extLst>
              <a:ext uri="{FF2B5EF4-FFF2-40B4-BE49-F238E27FC236}">
                <a16:creationId xmlns:a16="http://schemas.microsoft.com/office/drawing/2014/main" id="{197F737A-1055-4A36-9944-2216CD0BBB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1573" y="4481742"/>
            <a:ext cx="788041" cy="788041"/>
          </a:xfrm>
          <a:prstGeom prst="rect">
            <a:avLst/>
          </a:prstGeom>
        </p:spPr>
      </p:pic>
      <p:pic>
        <p:nvPicPr>
          <p:cNvPr id="20" name="Picture 16">
            <a:extLst>
              <a:ext uri="{FF2B5EF4-FFF2-40B4-BE49-F238E27FC236}">
                <a16:creationId xmlns:a16="http://schemas.microsoft.com/office/drawing/2014/main" id="{130A3C81-E831-4378-8ED7-148987082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0065" y="6077746"/>
            <a:ext cx="1012289" cy="390974"/>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que 20" descr="Base de données contour">
            <a:extLst>
              <a:ext uri="{FF2B5EF4-FFF2-40B4-BE49-F238E27FC236}">
                <a16:creationId xmlns:a16="http://schemas.microsoft.com/office/drawing/2014/main" id="{802FC1DD-A4FF-4C0A-A588-A30E3A15F0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5197" y="5841435"/>
            <a:ext cx="788041" cy="788041"/>
          </a:xfrm>
          <a:prstGeom prst="rect">
            <a:avLst/>
          </a:prstGeom>
        </p:spPr>
      </p:pic>
      <p:pic>
        <p:nvPicPr>
          <p:cNvPr id="22" name="Picture 10" descr="Pour fêter ses 15 ans, AWS S3 annonce 100 billions d&amp;#39;objets stockés | DCmag">
            <a:extLst>
              <a:ext uri="{FF2B5EF4-FFF2-40B4-BE49-F238E27FC236}">
                <a16:creationId xmlns:a16="http://schemas.microsoft.com/office/drawing/2014/main" id="{469BEF49-BB0C-4430-AB31-B449EFF44CB7}"/>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6395" r="25202"/>
          <a:stretch/>
        </p:blipFill>
        <p:spPr bwMode="auto">
          <a:xfrm>
            <a:off x="3129050" y="4323417"/>
            <a:ext cx="1012292" cy="1176405"/>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descr="Une image contenant fruit, abricot&#10;&#10;Description générée automatiquement">
            <a:extLst>
              <a:ext uri="{FF2B5EF4-FFF2-40B4-BE49-F238E27FC236}">
                <a16:creationId xmlns:a16="http://schemas.microsoft.com/office/drawing/2014/main" id="{212D40D1-C86D-4BBF-AB6C-5D86D2EA06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669" y="4675391"/>
            <a:ext cx="720000" cy="720000"/>
          </a:xfrm>
          <a:prstGeom prst="rect">
            <a:avLst/>
          </a:prstGeom>
        </p:spPr>
      </p:pic>
      <p:pic>
        <p:nvPicPr>
          <p:cNvPr id="25" name="Image 24" descr="Une image contenant fruit, melon, melon d’Espagne&#10;&#10;Description générée automatiquement">
            <a:extLst>
              <a:ext uri="{FF2B5EF4-FFF2-40B4-BE49-F238E27FC236}">
                <a16:creationId xmlns:a16="http://schemas.microsoft.com/office/drawing/2014/main" id="{912FE50D-7488-46A2-A250-69AAC5844D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16958" y="4607208"/>
            <a:ext cx="720000" cy="720000"/>
          </a:xfrm>
          <a:prstGeom prst="rect">
            <a:avLst/>
          </a:prstGeom>
        </p:spPr>
      </p:pic>
      <p:pic>
        <p:nvPicPr>
          <p:cNvPr id="27" name="Image 26" descr="Une image contenant pomme, fruit&#10;&#10;Description générée automatiquement">
            <a:extLst>
              <a:ext uri="{FF2B5EF4-FFF2-40B4-BE49-F238E27FC236}">
                <a16:creationId xmlns:a16="http://schemas.microsoft.com/office/drawing/2014/main" id="{7253D1F0-001A-4D25-9BF4-32BCC02B17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06400" y="5707829"/>
            <a:ext cx="720000" cy="720000"/>
          </a:xfrm>
          <a:prstGeom prst="rect">
            <a:avLst/>
          </a:prstGeom>
        </p:spPr>
      </p:pic>
      <p:pic>
        <p:nvPicPr>
          <p:cNvPr id="29" name="Image 28">
            <a:extLst>
              <a:ext uri="{FF2B5EF4-FFF2-40B4-BE49-F238E27FC236}">
                <a16:creationId xmlns:a16="http://schemas.microsoft.com/office/drawing/2014/main" id="{350D7052-D0DD-4718-BE7F-44B3806FA5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851" y="5683044"/>
            <a:ext cx="720000" cy="720000"/>
          </a:xfrm>
          <a:prstGeom prst="rect">
            <a:avLst/>
          </a:prstGeom>
        </p:spPr>
      </p:pic>
      <p:sp>
        <p:nvSpPr>
          <p:cNvPr id="30" name="Rectangle : coins arrondis 29">
            <a:extLst>
              <a:ext uri="{FF2B5EF4-FFF2-40B4-BE49-F238E27FC236}">
                <a16:creationId xmlns:a16="http://schemas.microsoft.com/office/drawing/2014/main" id="{B31F85DE-7020-4735-A300-008DC0F9FEED}"/>
              </a:ext>
            </a:extLst>
          </p:cNvPr>
          <p:cNvSpPr/>
          <p:nvPr/>
        </p:nvSpPr>
        <p:spPr>
          <a:xfrm>
            <a:off x="6515626" y="2598420"/>
            <a:ext cx="2072640" cy="8305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Preprocessing</a:t>
            </a:r>
            <a:endParaRPr lang="fr-FR" dirty="0"/>
          </a:p>
        </p:txBody>
      </p:sp>
      <p:sp>
        <p:nvSpPr>
          <p:cNvPr id="31" name="Rectangle : coins arrondis 30">
            <a:extLst>
              <a:ext uri="{FF2B5EF4-FFF2-40B4-BE49-F238E27FC236}">
                <a16:creationId xmlns:a16="http://schemas.microsoft.com/office/drawing/2014/main" id="{A9DC2A48-A4ED-48BA-A8A8-3AFF22A14184}"/>
              </a:ext>
            </a:extLst>
          </p:cNvPr>
          <p:cNvSpPr/>
          <p:nvPr/>
        </p:nvSpPr>
        <p:spPr>
          <a:xfrm>
            <a:off x="9538721" y="3922776"/>
            <a:ext cx="2072640" cy="8305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Postprocessing</a:t>
            </a:r>
            <a:endParaRPr lang="fr-FR" dirty="0"/>
          </a:p>
          <a:p>
            <a:pPr algn="ctr"/>
            <a:r>
              <a:rPr lang="fr-FR" dirty="0"/>
              <a:t>(standard </a:t>
            </a:r>
            <a:r>
              <a:rPr lang="fr-FR" dirty="0" err="1"/>
              <a:t>scaler</a:t>
            </a:r>
            <a:r>
              <a:rPr lang="fr-FR" dirty="0"/>
              <a:t>)</a:t>
            </a:r>
          </a:p>
        </p:txBody>
      </p:sp>
      <p:sp>
        <p:nvSpPr>
          <p:cNvPr id="32" name="Rectangle : coins arrondis 31">
            <a:extLst>
              <a:ext uri="{FF2B5EF4-FFF2-40B4-BE49-F238E27FC236}">
                <a16:creationId xmlns:a16="http://schemas.microsoft.com/office/drawing/2014/main" id="{29BC583C-3682-4163-8886-83D947A61065}"/>
              </a:ext>
            </a:extLst>
          </p:cNvPr>
          <p:cNvSpPr/>
          <p:nvPr/>
        </p:nvSpPr>
        <p:spPr>
          <a:xfrm>
            <a:off x="9538721" y="2598420"/>
            <a:ext cx="2072640" cy="8305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Extraction de features</a:t>
            </a:r>
          </a:p>
        </p:txBody>
      </p:sp>
      <p:sp>
        <p:nvSpPr>
          <p:cNvPr id="33" name="Rectangle : coins arrondis 32">
            <a:extLst>
              <a:ext uri="{FF2B5EF4-FFF2-40B4-BE49-F238E27FC236}">
                <a16:creationId xmlns:a16="http://schemas.microsoft.com/office/drawing/2014/main" id="{2E63F227-5224-4539-BAA9-0A5BB5C84E9E}"/>
              </a:ext>
            </a:extLst>
          </p:cNvPr>
          <p:cNvSpPr/>
          <p:nvPr/>
        </p:nvSpPr>
        <p:spPr>
          <a:xfrm>
            <a:off x="9538721" y="5317427"/>
            <a:ext cx="2072640" cy="8305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PCA</a:t>
            </a:r>
          </a:p>
        </p:txBody>
      </p:sp>
      <p:cxnSp>
        <p:nvCxnSpPr>
          <p:cNvPr id="35" name="Connecteur droit avec flèche 34">
            <a:extLst>
              <a:ext uri="{FF2B5EF4-FFF2-40B4-BE49-F238E27FC236}">
                <a16:creationId xmlns:a16="http://schemas.microsoft.com/office/drawing/2014/main" id="{5A99ED53-EDC8-49F7-AD39-8705FA0FB840}"/>
              </a:ext>
            </a:extLst>
          </p:cNvPr>
          <p:cNvCxnSpPr>
            <a:cxnSpLocks/>
            <a:stCxn id="11" idx="3"/>
            <a:endCxn id="17" idx="1"/>
          </p:cNvCxnSpPr>
          <p:nvPr/>
        </p:nvCxnSpPr>
        <p:spPr>
          <a:xfrm>
            <a:off x="2575560" y="3013710"/>
            <a:ext cx="9337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A40A7F96-AD67-4C5F-AEBC-DF5C56A672BE}"/>
              </a:ext>
            </a:extLst>
          </p:cNvPr>
          <p:cNvCxnSpPr>
            <a:cxnSpLocks/>
            <a:stCxn id="17" idx="3"/>
          </p:cNvCxnSpPr>
          <p:nvPr/>
        </p:nvCxnSpPr>
        <p:spPr>
          <a:xfrm>
            <a:off x="5581913" y="3013710"/>
            <a:ext cx="9337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5EB5E48A-A932-4884-B05D-BDB7A1AE655E}"/>
              </a:ext>
            </a:extLst>
          </p:cNvPr>
          <p:cNvCxnSpPr>
            <a:cxnSpLocks/>
            <a:stCxn id="30" idx="3"/>
            <a:endCxn id="32" idx="1"/>
          </p:cNvCxnSpPr>
          <p:nvPr/>
        </p:nvCxnSpPr>
        <p:spPr>
          <a:xfrm>
            <a:off x="8588266" y="3013710"/>
            <a:ext cx="9504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1C39E317-2512-489B-8281-731F465591C8}"/>
              </a:ext>
            </a:extLst>
          </p:cNvPr>
          <p:cNvCxnSpPr>
            <a:cxnSpLocks/>
          </p:cNvCxnSpPr>
          <p:nvPr/>
        </p:nvCxnSpPr>
        <p:spPr>
          <a:xfrm>
            <a:off x="10575041" y="3429000"/>
            <a:ext cx="0" cy="493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a:extLst>
              <a:ext uri="{FF2B5EF4-FFF2-40B4-BE49-F238E27FC236}">
                <a16:creationId xmlns:a16="http://schemas.microsoft.com/office/drawing/2014/main" id="{545EDF82-4785-464B-BFCA-3366D47E1F49}"/>
              </a:ext>
            </a:extLst>
          </p:cNvPr>
          <p:cNvCxnSpPr>
            <a:cxnSpLocks/>
          </p:cNvCxnSpPr>
          <p:nvPr/>
        </p:nvCxnSpPr>
        <p:spPr>
          <a:xfrm>
            <a:off x="8588266" y="3013710"/>
            <a:ext cx="9337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A0AC0433-EC18-4586-8F1E-1DF48BE96AA6}"/>
              </a:ext>
            </a:extLst>
          </p:cNvPr>
          <p:cNvCxnSpPr>
            <a:cxnSpLocks/>
          </p:cNvCxnSpPr>
          <p:nvPr/>
        </p:nvCxnSpPr>
        <p:spPr>
          <a:xfrm>
            <a:off x="10575041" y="4753356"/>
            <a:ext cx="0" cy="564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Image 57">
            <a:extLst>
              <a:ext uri="{FF2B5EF4-FFF2-40B4-BE49-F238E27FC236}">
                <a16:creationId xmlns:a16="http://schemas.microsoft.com/office/drawing/2014/main" id="{F3669F58-928C-435A-B281-394CAA354DD4}"/>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9994" y="1559939"/>
            <a:ext cx="1758824" cy="1270751"/>
          </a:xfrm>
          <a:prstGeom prst="rect">
            <a:avLst/>
          </a:prstGeom>
        </p:spPr>
      </p:pic>
      <p:pic>
        <p:nvPicPr>
          <p:cNvPr id="59" name="Picture 2" descr="Components of AWS EC2 | by AWS and More | Medium">
            <a:extLst>
              <a:ext uri="{FF2B5EF4-FFF2-40B4-BE49-F238E27FC236}">
                <a16:creationId xmlns:a16="http://schemas.microsoft.com/office/drawing/2014/main" id="{0A121908-0D44-4A9B-8A97-D64416620795}"/>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25128" t="5699" r="20022" b="13112"/>
          <a:stretch/>
        </p:blipFill>
        <p:spPr bwMode="auto">
          <a:xfrm>
            <a:off x="4101349" y="1588217"/>
            <a:ext cx="1004387" cy="836513"/>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avec flèche 59">
            <a:extLst>
              <a:ext uri="{FF2B5EF4-FFF2-40B4-BE49-F238E27FC236}">
                <a16:creationId xmlns:a16="http://schemas.microsoft.com/office/drawing/2014/main" id="{55B2185E-12A1-4F98-B997-00A070E40865}"/>
              </a:ext>
            </a:extLst>
          </p:cNvPr>
          <p:cNvCxnSpPr>
            <a:cxnSpLocks/>
          </p:cNvCxnSpPr>
          <p:nvPr/>
        </p:nvCxnSpPr>
        <p:spPr>
          <a:xfrm flipH="1" flipV="1">
            <a:off x="4545593" y="3429000"/>
            <a:ext cx="1" cy="105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avec flèche 63">
            <a:extLst>
              <a:ext uri="{FF2B5EF4-FFF2-40B4-BE49-F238E27FC236}">
                <a16:creationId xmlns:a16="http://schemas.microsoft.com/office/drawing/2014/main" id="{DEC6CEB6-19E0-4A27-A2F5-F5D921D1A9DB}"/>
              </a:ext>
            </a:extLst>
          </p:cNvPr>
          <p:cNvCxnSpPr>
            <a:cxnSpLocks/>
            <a:stCxn id="21" idx="0"/>
            <a:endCxn id="19" idx="2"/>
          </p:cNvCxnSpPr>
          <p:nvPr/>
        </p:nvCxnSpPr>
        <p:spPr>
          <a:xfrm flipH="1" flipV="1">
            <a:off x="4545594" y="5269783"/>
            <a:ext cx="3624" cy="571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eur : en angle 67">
            <a:extLst>
              <a:ext uri="{FF2B5EF4-FFF2-40B4-BE49-F238E27FC236}">
                <a16:creationId xmlns:a16="http://schemas.microsoft.com/office/drawing/2014/main" id="{FD4DF9F3-B761-4560-A865-6A3BC7F0142F}"/>
              </a:ext>
            </a:extLst>
          </p:cNvPr>
          <p:cNvCxnSpPr>
            <a:cxnSpLocks/>
            <a:stCxn id="33" idx="1"/>
            <a:endCxn id="19" idx="3"/>
          </p:cNvCxnSpPr>
          <p:nvPr/>
        </p:nvCxnSpPr>
        <p:spPr>
          <a:xfrm rot="10800000">
            <a:off x="4939615" y="4875763"/>
            <a:ext cx="4599107" cy="85695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Image 71">
            <a:extLst>
              <a:ext uri="{FF2B5EF4-FFF2-40B4-BE49-F238E27FC236}">
                <a16:creationId xmlns:a16="http://schemas.microsoft.com/office/drawing/2014/main" id="{192EC618-8C1D-48A6-A4CE-C0FF39727DB7}"/>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57413" y="4504569"/>
            <a:ext cx="1758824" cy="1270751"/>
          </a:xfrm>
          <a:prstGeom prst="rect">
            <a:avLst/>
          </a:prstGeom>
        </p:spPr>
      </p:pic>
    </p:spTree>
    <p:extLst>
      <p:ext uri="{BB962C8B-B14F-4D97-AF65-F5344CB8AC3E}">
        <p14:creationId xmlns:p14="http://schemas.microsoft.com/office/powerpoint/2010/main" val="3869504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DFB03E-A78A-4E65-938E-A8E556F04522}"/>
              </a:ext>
            </a:extLst>
          </p:cNvPr>
          <p:cNvSpPr>
            <a:spLocks noGrp="1"/>
          </p:cNvSpPr>
          <p:nvPr>
            <p:ph type="title"/>
          </p:nvPr>
        </p:nvSpPr>
        <p:spPr>
          <a:xfrm>
            <a:off x="758952" y="758952"/>
            <a:ext cx="3831336" cy="4754880"/>
          </a:xfrm>
        </p:spPr>
        <p:txBody>
          <a:bodyPr/>
          <a:lstStyle/>
          <a:p>
            <a:r>
              <a:rPr lang="fr-FR" dirty="0"/>
              <a:t>Mission et contraintes</a:t>
            </a:r>
          </a:p>
        </p:txBody>
      </p:sp>
      <p:sp>
        <p:nvSpPr>
          <p:cNvPr id="3" name="Espace réservé du contenu 2">
            <a:extLst>
              <a:ext uri="{FF2B5EF4-FFF2-40B4-BE49-F238E27FC236}">
                <a16:creationId xmlns:a16="http://schemas.microsoft.com/office/drawing/2014/main" id="{6A0F3D20-9019-48C2-AF63-44874193782A}"/>
              </a:ext>
            </a:extLst>
          </p:cNvPr>
          <p:cNvSpPr>
            <a:spLocks noGrp="1"/>
          </p:cNvSpPr>
          <p:nvPr>
            <p:ph idx="1"/>
          </p:nvPr>
        </p:nvSpPr>
        <p:spPr>
          <a:xfrm>
            <a:off x="5184648" y="758952"/>
            <a:ext cx="6245352" cy="4754880"/>
          </a:xfrm>
        </p:spPr>
        <p:txBody>
          <a:bodyPr>
            <a:normAutofit/>
          </a:bodyPr>
          <a:lstStyle/>
          <a:p>
            <a:r>
              <a:rPr lang="fr-FR" dirty="0"/>
              <a:t>développer dans un environnement Big Data une première chaîne de traitement des données qui comprendra le </a:t>
            </a:r>
            <a:r>
              <a:rPr lang="fr-FR" dirty="0" err="1"/>
              <a:t>preprocessing</a:t>
            </a:r>
            <a:r>
              <a:rPr lang="fr-FR" dirty="0"/>
              <a:t> et une étape de réduction de dimension.</a:t>
            </a:r>
          </a:p>
          <a:p>
            <a:r>
              <a:rPr lang="fr-FR" dirty="0"/>
              <a:t>pas nécessaire d’entraîner un modèle pour le moment.</a:t>
            </a:r>
          </a:p>
          <a:p>
            <a:r>
              <a:rPr lang="fr-FR" dirty="0"/>
              <a:t> tenir compte dans vos développements du fait que le volume de données va augmenter très rapidement après la livraison de ce projet. </a:t>
            </a:r>
          </a:p>
          <a:p>
            <a:r>
              <a:rPr lang="fr-FR" dirty="0"/>
              <a:t>développer des scripts en </a:t>
            </a:r>
            <a:r>
              <a:rPr lang="fr-FR" dirty="0" err="1"/>
              <a:t>Pyspark</a:t>
            </a:r>
            <a:r>
              <a:rPr lang="fr-FR" dirty="0"/>
              <a:t> et utiliser par le cloud AWS pour profiter d’une architecture Big Data (EC2, S3, IAM), basée sur un serveur EC2 Linux.</a:t>
            </a:r>
          </a:p>
        </p:txBody>
      </p:sp>
    </p:spTree>
    <p:extLst>
      <p:ext uri="{BB962C8B-B14F-4D97-AF65-F5344CB8AC3E}">
        <p14:creationId xmlns:p14="http://schemas.microsoft.com/office/powerpoint/2010/main" val="386162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419A-49B0-418E-80CB-42594B300BD2}"/>
              </a:ext>
            </a:extLst>
          </p:cNvPr>
          <p:cNvSpPr>
            <a:spLocks noGrp="1"/>
          </p:cNvSpPr>
          <p:nvPr>
            <p:ph type="title"/>
          </p:nvPr>
        </p:nvSpPr>
        <p:spPr>
          <a:xfrm>
            <a:off x="3360503" y="165878"/>
            <a:ext cx="8178751" cy="722341"/>
          </a:xfrm>
        </p:spPr>
        <p:txBody>
          <a:bodyPr>
            <a:normAutofit fontScale="90000"/>
          </a:bodyPr>
          <a:lstStyle/>
          <a:p>
            <a:r>
              <a:rPr lang="fr-FR" b="1" cap="small" dirty="0"/>
              <a:t>Architecture Spark</a:t>
            </a:r>
            <a:endParaRPr lang="en-GB" b="1" cap="small" dirty="0"/>
          </a:p>
        </p:txBody>
      </p:sp>
      <p:sp>
        <p:nvSpPr>
          <p:cNvPr id="6" name="Espace réservé du numéro de diapositive 2">
            <a:extLst>
              <a:ext uri="{FF2B5EF4-FFF2-40B4-BE49-F238E27FC236}">
                <a16:creationId xmlns:a16="http://schemas.microsoft.com/office/drawing/2014/main" id="{76442820-B957-4E3F-837C-4D0E995BC418}"/>
              </a:ext>
            </a:extLst>
          </p:cNvPr>
          <p:cNvSpPr>
            <a:spLocks noGrp="1"/>
          </p:cNvSpPr>
          <p:nvPr>
            <p:ph type="sldNum" sz="quarter" idx="12"/>
          </p:nvPr>
        </p:nvSpPr>
        <p:spPr>
          <a:xfrm>
            <a:off x="10862452" y="381000"/>
            <a:ext cx="643748"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2EBEF4F-4056-4A7E-9612-F3E8B502E28B}" type="slidenum">
              <a:rPr lang="fr-FR" smtClean="0"/>
              <a:pPr/>
              <a:t>20</a:t>
            </a:fld>
            <a:endParaRPr lang="fr-FR" sz="1600" b="1" dirty="0"/>
          </a:p>
        </p:txBody>
      </p:sp>
      <p:cxnSp>
        <p:nvCxnSpPr>
          <p:cNvPr id="53" name="Straight Arrow Connector 52">
            <a:extLst>
              <a:ext uri="{FF2B5EF4-FFF2-40B4-BE49-F238E27FC236}">
                <a16:creationId xmlns:a16="http://schemas.microsoft.com/office/drawing/2014/main" id="{5F1324D4-0CAE-4FAF-866C-8FCC14797FF3}"/>
              </a:ext>
            </a:extLst>
          </p:cNvPr>
          <p:cNvCxnSpPr>
            <a:cxnSpLocks/>
            <a:stCxn id="41" idx="3"/>
            <a:endCxn id="7" idx="2"/>
          </p:cNvCxnSpPr>
          <p:nvPr/>
        </p:nvCxnSpPr>
        <p:spPr>
          <a:xfrm flipV="1">
            <a:off x="3400698" y="3510858"/>
            <a:ext cx="1294592" cy="3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6852FA9-D643-48B6-86F0-44068048DFAF}"/>
              </a:ext>
            </a:extLst>
          </p:cNvPr>
          <p:cNvSpPr/>
          <p:nvPr/>
        </p:nvSpPr>
        <p:spPr>
          <a:xfrm>
            <a:off x="4695290" y="2552456"/>
            <a:ext cx="1952219" cy="1916803"/>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Spark Session</a:t>
            </a:r>
          </a:p>
        </p:txBody>
      </p:sp>
      <p:sp>
        <p:nvSpPr>
          <p:cNvPr id="96" name="Rectangle: Rounded Corners 95">
            <a:extLst>
              <a:ext uri="{FF2B5EF4-FFF2-40B4-BE49-F238E27FC236}">
                <a16:creationId xmlns:a16="http://schemas.microsoft.com/office/drawing/2014/main" id="{527D58C1-BC05-44E1-BAB1-74AF67D948F6}"/>
              </a:ext>
            </a:extLst>
          </p:cNvPr>
          <p:cNvSpPr/>
          <p:nvPr/>
        </p:nvSpPr>
        <p:spPr>
          <a:xfrm>
            <a:off x="7953908" y="1613043"/>
            <a:ext cx="3329077" cy="472611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t>Spark Cluster (JVM)</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3" name="Rectangle: Rounded Corners 2">
            <a:extLst>
              <a:ext uri="{FF2B5EF4-FFF2-40B4-BE49-F238E27FC236}">
                <a16:creationId xmlns:a16="http://schemas.microsoft.com/office/drawing/2014/main" id="{B5F645DF-AA52-4C2D-A9DB-CC458E051EDB}"/>
              </a:ext>
            </a:extLst>
          </p:cNvPr>
          <p:cNvSpPr/>
          <p:nvPr/>
        </p:nvSpPr>
        <p:spPr>
          <a:xfrm>
            <a:off x="8404260" y="2216805"/>
            <a:ext cx="2508603" cy="844899"/>
          </a:xfrm>
          <a:prstGeom prst="round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Driver Spark</a:t>
            </a:r>
          </a:p>
        </p:txBody>
      </p:sp>
      <p:sp>
        <p:nvSpPr>
          <p:cNvPr id="12" name="Rectangle: Rounded Corners 11">
            <a:extLst>
              <a:ext uri="{FF2B5EF4-FFF2-40B4-BE49-F238E27FC236}">
                <a16:creationId xmlns:a16="http://schemas.microsoft.com/office/drawing/2014/main" id="{236382DB-D4F1-4730-A2A9-434D727C95AE}"/>
              </a:ext>
            </a:extLst>
          </p:cNvPr>
          <p:cNvSpPr/>
          <p:nvPr/>
        </p:nvSpPr>
        <p:spPr>
          <a:xfrm>
            <a:off x="8404261" y="3298325"/>
            <a:ext cx="2508603" cy="844899"/>
          </a:xfrm>
          <a:prstGeom prst="roundRect">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dirty="0"/>
              <a:t>Executor</a:t>
            </a:r>
            <a:endParaRPr lang="fr-FR" dirty="0"/>
          </a:p>
        </p:txBody>
      </p:sp>
      <p:sp>
        <p:nvSpPr>
          <p:cNvPr id="66" name="Rectangle: Rounded Corners 65">
            <a:extLst>
              <a:ext uri="{FF2B5EF4-FFF2-40B4-BE49-F238E27FC236}">
                <a16:creationId xmlns:a16="http://schemas.microsoft.com/office/drawing/2014/main" id="{600A358F-278E-4FF7-A0DC-9F7A2E4D4F1B}"/>
              </a:ext>
            </a:extLst>
          </p:cNvPr>
          <p:cNvSpPr/>
          <p:nvPr/>
        </p:nvSpPr>
        <p:spPr>
          <a:xfrm>
            <a:off x="8404261" y="4306255"/>
            <a:ext cx="2508603" cy="844899"/>
          </a:xfrm>
          <a:prstGeom prst="roundRect">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dirty="0"/>
              <a:t>Executor</a:t>
            </a:r>
            <a:endParaRPr lang="fr-FR" dirty="0"/>
          </a:p>
        </p:txBody>
      </p:sp>
      <p:sp>
        <p:nvSpPr>
          <p:cNvPr id="69" name="Rectangle: Rounded Corners 68">
            <a:extLst>
              <a:ext uri="{FF2B5EF4-FFF2-40B4-BE49-F238E27FC236}">
                <a16:creationId xmlns:a16="http://schemas.microsoft.com/office/drawing/2014/main" id="{34D68B0F-835B-48EF-A1BD-DEE7EF3E9714}"/>
              </a:ext>
            </a:extLst>
          </p:cNvPr>
          <p:cNvSpPr/>
          <p:nvPr/>
        </p:nvSpPr>
        <p:spPr>
          <a:xfrm>
            <a:off x="8404261" y="5314185"/>
            <a:ext cx="2508603" cy="844899"/>
          </a:xfrm>
          <a:prstGeom prst="roundRect">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dirty="0"/>
              <a:t>Executor</a:t>
            </a:r>
            <a:endParaRPr lang="fr-FR" dirty="0"/>
          </a:p>
        </p:txBody>
      </p:sp>
      <p:cxnSp>
        <p:nvCxnSpPr>
          <p:cNvPr id="25" name="Connector: Elbow 24">
            <a:extLst>
              <a:ext uri="{FF2B5EF4-FFF2-40B4-BE49-F238E27FC236}">
                <a16:creationId xmlns:a16="http://schemas.microsoft.com/office/drawing/2014/main" id="{B0EE85CA-2F62-4EA3-8C4D-6D0D4124CE87}"/>
              </a:ext>
            </a:extLst>
          </p:cNvPr>
          <p:cNvCxnSpPr>
            <a:cxnSpLocks/>
            <a:stCxn id="3" idx="1"/>
            <a:endCxn id="12" idx="1"/>
          </p:cNvCxnSpPr>
          <p:nvPr/>
        </p:nvCxnSpPr>
        <p:spPr>
          <a:xfrm rot="10800000" flipH="1" flipV="1">
            <a:off x="8404259" y="2639255"/>
            <a:ext cx="1" cy="1081520"/>
          </a:xfrm>
          <a:prstGeom prst="bentConnector3">
            <a:avLst>
              <a:gd name="adj1" fmla="val -22860000000"/>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7430E9EC-6BB9-4AC3-B8F1-AD47D37D49D1}"/>
              </a:ext>
            </a:extLst>
          </p:cNvPr>
          <p:cNvCxnSpPr>
            <a:cxnSpLocks/>
            <a:stCxn id="3" idx="1"/>
            <a:endCxn id="66" idx="1"/>
          </p:cNvCxnSpPr>
          <p:nvPr/>
        </p:nvCxnSpPr>
        <p:spPr>
          <a:xfrm rot="10800000" flipH="1" flipV="1">
            <a:off x="8404259" y="2639255"/>
            <a:ext cx="1" cy="2089450"/>
          </a:xfrm>
          <a:prstGeom prst="bentConnector3">
            <a:avLst>
              <a:gd name="adj1" fmla="val -22860000000"/>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3CB656D9-E5A5-484F-AC3C-D8B4D34C8A49}"/>
              </a:ext>
            </a:extLst>
          </p:cNvPr>
          <p:cNvCxnSpPr>
            <a:cxnSpLocks/>
            <a:stCxn id="3" idx="1"/>
            <a:endCxn id="69" idx="1"/>
          </p:cNvCxnSpPr>
          <p:nvPr/>
        </p:nvCxnSpPr>
        <p:spPr>
          <a:xfrm rot="10800000" flipH="1" flipV="1">
            <a:off x="8404259" y="2639255"/>
            <a:ext cx="1" cy="3097380"/>
          </a:xfrm>
          <a:prstGeom prst="bentConnector3">
            <a:avLst>
              <a:gd name="adj1" fmla="val -22860000000"/>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F5FFE88-7243-4997-941C-B9D20AA0E4A2}"/>
              </a:ext>
            </a:extLst>
          </p:cNvPr>
          <p:cNvCxnSpPr>
            <a:cxnSpLocks/>
            <a:stCxn id="7" idx="0"/>
            <a:endCxn id="96" idx="0"/>
          </p:cNvCxnSpPr>
          <p:nvPr/>
        </p:nvCxnSpPr>
        <p:spPr>
          <a:xfrm rot="5400000" flipH="1" flipV="1">
            <a:off x="7175217" y="109227"/>
            <a:ext cx="939413" cy="3947047"/>
          </a:xfrm>
          <a:prstGeom prst="bentConnector3">
            <a:avLst>
              <a:gd name="adj1" fmla="val 12433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3F173B03-AA76-49A6-B1A2-2EF02FB8DF69}"/>
              </a:ext>
            </a:extLst>
          </p:cNvPr>
          <p:cNvGrpSpPr/>
          <p:nvPr/>
        </p:nvGrpSpPr>
        <p:grpSpPr>
          <a:xfrm>
            <a:off x="486749" y="2836425"/>
            <a:ext cx="2913949" cy="1355432"/>
            <a:chOff x="486749" y="1552155"/>
            <a:chExt cx="2913949" cy="1355432"/>
          </a:xfrm>
        </p:grpSpPr>
        <p:sp>
          <p:nvSpPr>
            <p:cNvPr id="41" name="Rectangle: Rounded Corners 40">
              <a:extLst>
                <a:ext uri="{FF2B5EF4-FFF2-40B4-BE49-F238E27FC236}">
                  <a16:creationId xmlns:a16="http://schemas.microsoft.com/office/drawing/2014/main" id="{C7724FD1-69AC-47E4-8617-3C3D11C65C7C}"/>
                </a:ext>
              </a:extLst>
            </p:cNvPr>
            <p:cNvSpPr/>
            <p:nvPr/>
          </p:nvSpPr>
          <p:spPr>
            <a:xfrm>
              <a:off x="486749" y="1552155"/>
              <a:ext cx="2913949" cy="1355432"/>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     Application </a:t>
              </a:r>
            </a:p>
            <a:p>
              <a:pPr algn="ctr"/>
              <a:r>
                <a:rPr lang="en-GB" sz="2400" dirty="0"/>
                <a:t>   Spark</a:t>
              </a:r>
            </a:p>
          </p:txBody>
        </p:sp>
        <p:pic>
          <p:nvPicPr>
            <p:cNvPr id="77" name="Graphic 76" descr="Disk">
              <a:extLst>
                <a:ext uri="{FF2B5EF4-FFF2-40B4-BE49-F238E27FC236}">
                  <a16:creationId xmlns:a16="http://schemas.microsoft.com/office/drawing/2014/main" id="{2625D0FA-74D8-4761-9DC9-DC18D0A16F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517" y="1828307"/>
              <a:ext cx="776996" cy="776996"/>
            </a:xfrm>
            <a:prstGeom prst="rect">
              <a:avLst/>
            </a:prstGeom>
          </p:spPr>
        </p:pic>
      </p:grpSp>
    </p:spTree>
    <p:extLst>
      <p:ext uri="{BB962C8B-B14F-4D97-AF65-F5344CB8AC3E}">
        <p14:creationId xmlns:p14="http://schemas.microsoft.com/office/powerpoint/2010/main" val="2866230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419A-49B0-418E-80CB-42594B300BD2}"/>
              </a:ext>
            </a:extLst>
          </p:cNvPr>
          <p:cNvSpPr>
            <a:spLocks noGrp="1"/>
          </p:cNvSpPr>
          <p:nvPr>
            <p:ph type="title"/>
          </p:nvPr>
        </p:nvSpPr>
        <p:spPr>
          <a:xfrm>
            <a:off x="3433011" y="348440"/>
            <a:ext cx="8178751" cy="722341"/>
          </a:xfrm>
        </p:spPr>
        <p:txBody>
          <a:bodyPr>
            <a:normAutofit fontScale="90000"/>
          </a:bodyPr>
          <a:lstStyle/>
          <a:p>
            <a:r>
              <a:rPr lang="fr-FR" b="1" cap="small" dirty="0"/>
              <a:t>Cluster Manager</a:t>
            </a:r>
            <a:endParaRPr lang="en-GB" b="1" cap="small" dirty="0"/>
          </a:p>
        </p:txBody>
      </p:sp>
      <p:sp>
        <p:nvSpPr>
          <p:cNvPr id="6" name="Espace réservé du numéro de diapositive 2">
            <a:extLst>
              <a:ext uri="{FF2B5EF4-FFF2-40B4-BE49-F238E27FC236}">
                <a16:creationId xmlns:a16="http://schemas.microsoft.com/office/drawing/2014/main" id="{76442820-B957-4E3F-837C-4D0E995BC418}"/>
              </a:ext>
            </a:extLst>
          </p:cNvPr>
          <p:cNvSpPr>
            <a:spLocks noGrp="1"/>
          </p:cNvSpPr>
          <p:nvPr>
            <p:ph type="sldNum" sz="quarter" idx="12"/>
          </p:nvPr>
        </p:nvSpPr>
        <p:spPr>
          <a:xfrm>
            <a:off x="10862452" y="381000"/>
            <a:ext cx="643748"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2EBEF4F-4056-4A7E-9612-F3E8B502E28B}" type="slidenum">
              <a:rPr lang="fr-FR" smtClean="0"/>
              <a:pPr/>
              <a:t>21</a:t>
            </a:fld>
            <a:endParaRPr lang="fr-FR" sz="1600" b="1" dirty="0"/>
          </a:p>
        </p:txBody>
      </p:sp>
      <p:pic>
        <p:nvPicPr>
          <p:cNvPr id="4" name="Picture 3">
            <a:extLst>
              <a:ext uri="{FF2B5EF4-FFF2-40B4-BE49-F238E27FC236}">
                <a16:creationId xmlns:a16="http://schemas.microsoft.com/office/drawing/2014/main" id="{0AC67F17-80C5-46E3-B1B2-AD973E84BC51}"/>
              </a:ext>
            </a:extLst>
          </p:cNvPr>
          <p:cNvPicPr>
            <a:picLocks noChangeAspect="1"/>
          </p:cNvPicPr>
          <p:nvPr/>
        </p:nvPicPr>
        <p:blipFill>
          <a:blip r:embed="rId3"/>
          <a:stretch>
            <a:fillRect/>
          </a:stretch>
        </p:blipFill>
        <p:spPr>
          <a:xfrm>
            <a:off x="227853" y="268620"/>
            <a:ext cx="2062754" cy="1310455"/>
          </a:xfrm>
          <a:prstGeom prst="rect">
            <a:avLst/>
          </a:prstGeom>
        </p:spPr>
      </p:pic>
      <p:grpSp>
        <p:nvGrpSpPr>
          <p:cNvPr id="23" name="Group 22">
            <a:extLst>
              <a:ext uri="{FF2B5EF4-FFF2-40B4-BE49-F238E27FC236}">
                <a16:creationId xmlns:a16="http://schemas.microsoft.com/office/drawing/2014/main" id="{634399EF-0BC7-4AAB-992A-8FC7155DE8B1}"/>
              </a:ext>
            </a:extLst>
          </p:cNvPr>
          <p:cNvGrpSpPr/>
          <p:nvPr/>
        </p:nvGrpSpPr>
        <p:grpSpPr>
          <a:xfrm>
            <a:off x="4196905" y="1141282"/>
            <a:ext cx="3154166" cy="1320450"/>
            <a:chOff x="647272" y="2373335"/>
            <a:chExt cx="2260315" cy="945224"/>
          </a:xfrm>
        </p:grpSpPr>
        <p:sp>
          <p:nvSpPr>
            <p:cNvPr id="3" name="Rectangle: Rounded Corners 2">
              <a:extLst>
                <a:ext uri="{FF2B5EF4-FFF2-40B4-BE49-F238E27FC236}">
                  <a16:creationId xmlns:a16="http://schemas.microsoft.com/office/drawing/2014/main" id="{B5F645DF-AA52-4C2D-A9DB-CC458E051EDB}"/>
                </a:ext>
              </a:extLst>
            </p:cNvPr>
            <p:cNvSpPr/>
            <p:nvPr/>
          </p:nvSpPr>
          <p:spPr>
            <a:xfrm>
              <a:off x="647272" y="2373335"/>
              <a:ext cx="2260315" cy="945224"/>
            </a:xfrm>
            <a:prstGeom prst="round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Master</a:t>
              </a:r>
            </a:p>
            <a:p>
              <a:pPr algn="ctr"/>
              <a:r>
                <a:rPr lang="en-GB" dirty="0"/>
                <a:t>(Driver)</a:t>
              </a:r>
              <a:endParaRPr lang="fr-FR" dirty="0"/>
            </a:p>
          </p:txBody>
        </p:sp>
        <p:pic>
          <p:nvPicPr>
            <p:cNvPr id="9" name="Graphic 8" descr="Captain">
              <a:extLst>
                <a:ext uri="{FF2B5EF4-FFF2-40B4-BE49-F238E27FC236}">
                  <a16:creationId xmlns:a16="http://schemas.microsoft.com/office/drawing/2014/main" id="{85E8D2C8-0F0B-448D-8E62-C65BD66C96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8699" y="2601288"/>
              <a:ext cx="535539" cy="535539"/>
            </a:xfrm>
            <a:prstGeom prst="rect">
              <a:avLst/>
            </a:prstGeom>
          </p:spPr>
        </p:pic>
        <p:pic>
          <p:nvPicPr>
            <p:cNvPr id="20" name="Graphique 9" descr="Ordinateur">
              <a:extLst>
                <a:ext uri="{FF2B5EF4-FFF2-40B4-BE49-F238E27FC236}">
                  <a16:creationId xmlns:a16="http://schemas.microsoft.com/office/drawing/2014/main" id="{93F6218C-79D3-4AF3-A6C5-E28D7E848AA7}"/>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835"/>
            <a:stretch/>
          </p:blipFill>
          <p:spPr>
            <a:xfrm>
              <a:off x="801962" y="2373335"/>
              <a:ext cx="321551" cy="914400"/>
            </a:xfrm>
            <a:prstGeom prst="rect">
              <a:avLst/>
            </a:prstGeom>
          </p:spPr>
        </p:pic>
      </p:grpSp>
      <p:grpSp>
        <p:nvGrpSpPr>
          <p:cNvPr id="35" name="Group 34">
            <a:extLst>
              <a:ext uri="{FF2B5EF4-FFF2-40B4-BE49-F238E27FC236}">
                <a16:creationId xmlns:a16="http://schemas.microsoft.com/office/drawing/2014/main" id="{6C1E03B5-40BE-45FB-B64A-4E49E99E89FE}"/>
              </a:ext>
            </a:extLst>
          </p:cNvPr>
          <p:cNvGrpSpPr/>
          <p:nvPr/>
        </p:nvGrpSpPr>
        <p:grpSpPr>
          <a:xfrm>
            <a:off x="348367" y="2558265"/>
            <a:ext cx="5179130" cy="4089691"/>
            <a:chOff x="348367" y="2558265"/>
            <a:chExt cx="5179130" cy="4089691"/>
          </a:xfrm>
        </p:grpSpPr>
        <p:sp>
          <p:nvSpPr>
            <p:cNvPr id="12" name="Rectangle: Rounded Corners 11">
              <a:extLst>
                <a:ext uri="{FF2B5EF4-FFF2-40B4-BE49-F238E27FC236}">
                  <a16:creationId xmlns:a16="http://schemas.microsoft.com/office/drawing/2014/main" id="{236382DB-D4F1-4730-A2A9-434D727C95AE}"/>
                </a:ext>
              </a:extLst>
            </p:cNvPr>
            <p:cNvSpPr/>
            <p:nvPr/>
          </p:nvSpPr>
          <p:spPr>
            <a:xfrm>
              <a:off x="348367" y="2558265"/>
              <a:ext cx="5179130" cy="4089691"/>
            </a:xfrm>
            <a:prstGeom prst="roundRect">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b="1" dirty="0"/>
                <a:t>Worker</a:t>
              </a:r>
              <a:endParaRPr lang="fr-FR" sz="3200" b="1" dirty="0"/>
            </a:p>
          </p:txBody>
        </p:sp>
        <p:pic>
          <p:nvPicPr>
            <p:cNvPr id="15" name="Graphique 9" descr="Ordinateur">
              <a:extLst>
                <a:ext uri="{FF2B5EF4-FFF2-40B4-BE49-F238E27FC236}">
                  <a16:creationId xmlns:a16="http://schemas.microsoft.com/office/drawing/2014/main" id="{E1C2A389-E370-4159-AEA5-069E7EBA104F}"/>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rcRect l="64835"/>
            <a:stretch/>
          </p:blipFill>
          <p:spPr>
            <a:xfrm>
              <a:off x="654002" y="3147185"/>
              <a:ext cx="1210456" cy="3442195"/>
            </a:xfrm>
            <a:prstGeom prst="rect">
              <a:avLst/>
            </a:prstGeom>
          </p:spPr>
        </p:pic>
        <p:grpSp>
          <p:nvGrpSpPr>
            <p:cNvPr id="30" name="Group 29">
              <a:extLst>
                <a:ext uri="{FF2B5EF4-FFF2-40B4-BE49-F238E27FC236}">
                  <a16:creationId xmlns:a16="http://schemas.microsoft.com/office/drawing/2014/main" id="{40B08E72-703A-42D2-9A1A-D17033833BD4}"/>
                </a:ext>
              </a:extLst>
            </p:cNvPr>
            <p:cNvGrpSpPr/>
            <p:nvPr/>
          </p:nvGrpSpPr>
          <p:grpSpPr>
            <a:xfrm>
              <a:off x="2552041" y="5631988"/>
              <a:ext cx="2488061" cy="844899"/>
              <a:chOff x="2632471" y="3735471"/>
              <a:chExt cx="2488061" cy="844899"/>
            </a:xfrm>
          </p:grpSpPr>
          <p:sp>
            <p:nvSpPr>
              <p:cNvPr id="24" name="Rectangle: Rounded Corners 23">
                <a:extLst>
                  <a:ext uri="{FF2B5EF4-FFF2-40B4-BE49-F238E27FC236}">
                    <a16:creationId xmlns:a16="http://schemas.microsoft.com/office/drawing/2014/main" id="{3DCD29A4-BA20-4C1C-A42F-7D317CD7613C}"/>
                  </a:ext>
                </a:extLst>
              </p:cNvPr>
              <p:cNvSpPr/>
              <p:nvPr/>
            </p:nvSpPr>
            <p:spPr>
              <a:xfrm>
                <a:off x="2632471" y="3735471"/>
                <a:ext cx="2488061" cy="844899"/>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GB" dirty="0"/>
                  <a:t>      Executor</a:t>
                </a:r>
                <a:endParaRPr lang="fr-FR" dirty="0"/>
              </a:p>
            </p:txBody>
          </p:sp>
          <p:pic>
            <p:nvPicPr>
              <p:cNvPr id="26" name="Graphic 25" descr="Processor">
                <a:extLst>
                  <a:ext uri="{FF2B5EF4-FFF2-40B4-BE49-F238E27FC236}">
                    <a16:creationId xmlns:a16="http://schemas.microsoft.com/office/drawing/2014/main" id="{CB09F416-8EB6-4491-9408-B62CE8C1F9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77335" y="3895860"/>
                <a:ext cx="524120" cy="524120"/>
              </a:xfrm>
              <a:prstGeom prst="rect">
                <a:avLst/>
              </a:prstGeom>
            </p:spPr>
          </p:pic>
        </p:grpSp>
        <p:sp>
          <p:nvSpPr>
            <p:cNvPr id="27" name="Rectangle: Rounded Corners 26">
              <a:extLst>
                <a:ext uri="{FF2B5EF4-FFF2-40B4-BE49-F238E27FC236}">
                  <a16:creationId xmlns:a16="http://schemas.microsoft.com/office/drawing/2014/main" id="{7D03C06F-75AD-4DE2-A1D0-E2D95B333402}"/>
                </a:ext>
              </a:extLst>
            </p:cNvPr>
            <p:cNvSpPr/>
            <p:nvPr/>
          </p:nvSpPr>
          <p:spPr>
            <a:xfrm>
              <a:off x="2552042" y="3556154"/>
              <a:ext cx="2488061" cy="844899"/>
            </a:xfrm>
            <a:prstGeom prst="round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Driver Spark</a:t>
              </a:r>
            </a:p>
          </p:txBody>
        </p:sp>
        <p:grpSp>
          <p:nvGrpSpPr>
            <p:cNvPr id="32" name="Group 31">
              <a:extLst>
                <a:ext uri="{FF2B5EF4-FFF2-40B4-BE49-F238E27FC236}">
                  <a16:creationId xmlns:a16="http://schemas.microsoft.com/office/drawing/2014/main" id="{7092B6E6-6531-41C4-9093-71AFBC49A17F}"/>
                </a:ext>
              </a:extLst>
            </p:cNvPr>
            <p:cNvGrpSpPr/>
            <p:nvPr/>
          </p:nvGrpSpPr>
          <p:grpSpPr>
            <a:xfrm>
              <a:off x="2557048" y="4594025"/>
              <a:ext cx="2488061" cy="844899"/>
              <a:chOff x="2632471" y="3735471"/>
              <a:chExt cx="2488061" cy="844899"/>
            </a:xfrm>
          </p:grpSpPr>
          <p:sp>
            <p:nvSpPr>
              <p:cNvPr id="33" name="Rectangle: Rounded Corners 32">
                <a:extLst>
                  <a:ext uri="{FF2B5EF4-FFF2-40B4-BE49-F238E27FC236}">
                    <a16:creationId xmlns:a16="http://schemas.microsoft.com/office/drawing/2014/main" id="{7492BAEA-B7E7-4E4E-992D-383C80D31D4D}"/>
                  </a:ext>
                </a:extLst>
              </p:cNvPr>
              <p:cNvSpPr/>
              <p:nvPr/>
            </p:nvSpPr>
            <p:spPr>
              <a:xfrm>
                <a:off x="2632471" y="3735471"/>
                <a:ext cx="2488061" cy="844899"/>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GB" dirty="0"/>
                  <a:t>      Executor</a:t>
                </a:r>
                <a:endParaRPr lang="fr-FR" dirty="0"/>
              </a:p>
            </p:txBody>
          </p:sp>
          <p:pic>
            <p:nvPicPr>
              <p:cNvPr id="34" name="Graphic 33" descr="Processor">
                <a:extLst>
                  <a:ext uri="{FF2B5EF4-FFF2-40B4-BE49-F238E27FC236}">
                    <a16:creationId xmlns:a16="http://schemas.microsoft.com/office/drawing/2014/main" id="{6713A3E4-A80D-42C4-9F58-4D41C0AAAC3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77335" y="3895860"/>
                <a:ext cx="524120" cy="524120"/>
              </a:xfrm>
              <a:prstGeom prst="rect">
                <a:avLst/>
              </a:prstGeom>
            </p:spPr>
          </p:pic>
        </p:grpSp>
      </p:grpSp>
      <p:grpSp>
        <p:nvGrpSpPr>
          <p:cNvPr id="36" name="Group 35">
            <a:extLst>
              <a:ext uri="{FF2B5EF4-FFF2-40B4-BE49-F238E27FC236}">
                <a16:creationId xmlns:a16="http://schemas.microsoft.com/office/drawing/2014/main" id="{3724B885-B244-4C93-A80E-3F72336DB3F5}"/>
              </a:ext>
            </a:extLst>
          </p:cNvPr>
          <p:cNvGrpSpPr/>
          <p:nvPr/>
        </p:nvGrpSpPr>
        <p:grpSpPr>
          <a:xfrm>
            <a:off x="6096000" y="2558264"/>
            <a:ext cx="5179130" cy="4089691"/>
            <a:chOff x="348367" y="2558265"/>
            <a:chExt cx="5179130" cy="4089691"/>
          </a:xfrm>
        </p:grpSpPr>
        <p:sp>
          <p:nvSpPr>
            <p:cNvPr id="37" name="Rectangle: Rounded Corners 36">
              <a:extLst>
                <a:ext uri="{FF2B5EF4-FFF2-40B4-BE49-F238E27FC236}">
                  <a16:creationId xmlns:a16="http://schemas.microsoft.com/office/drawing/2014/main" id="{36444720-BA6E-4586-AE4B-88E48AB596E8}"/>
                </a:ext>
              </a:extLst>
            </p:cNvPr>
            <p:cNvSpPr/>
            <p:nvPr/>
          </p:nvSpPr>
          <p:spPr>
            <a:xfrm>
              <a:off x="348367" y="2558265"/>
              <a:ext cx="5179130" cy="4089691"/>
            </a:xfrm>
            <a:prstGeom prst="roundRect">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b="1" dirty="0"/>
                <a:t>Worker</a:t>
              </a:r>
              <a:endParaRPr lang="fr-FR" sz="3200" b="1" dirty="0"/>
            </a:p>
          </p:txBody>
        </p:sp>
        <p:pic>
          <p:nvPicPr>
            <p:cNvPr id="38" name="Graphique 9" descr="Ordinateur">
              <a:extLst>
                <a:ext uri="{FF2B5EF4-FFF2-40B4-BE49-F238E27FC236}">
                  <a16:creationId xmlns:a16="http://schemas.microsoft.com/office/drawing/2014/main" id="{6D1C1E3E-9BBE-4C2A-BA65-E50D297944D5}"/>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rcRect l="64835"/>
            <a:stretch/>
          </p:blipFill>
          <p:spPr>
            <a:xfrm>
              <a:off x="654002" y="3147185"/>
              <a:ext cx="1210456" cy="3442195"/>
            </a:xfrm>
            <a:prstGeom prst="rect">
              <a:avLst/>
            </a:prstGeom>
          </p:spPr>
        </p:pic>
        <p:grpSp>
          <p:nvGrpSpPr>
            <p:cNvPr id="39" name="Group 38">
              <a:extLst>
                <a:ext uri="{FF2B5EF4-FFF2-40B4-BE49-F238E27FC236}">
                  <a16:creationId xmlns:a16="http://schemas.microsoft.com/office/drawing/2014/main" id="{E1E8CE2A-FB78-4961-8863-36C8EFFCCFFC}"/>
                </a:ext>
              </a:extLst>
            </p:cNvPr>
            <p:cNvGrpSpPr/>
            <p:nvPr/>
          </p:nvGrpSpPr>
          <p:grpSpPr>
            <a:xfrm>
              <a:off x="2552041" y="5631988"/>
              <a:ext cx="2488061" cy="844899"/>
              <a:chOff x="2632471" y="3735471"/>
              <a:chExt cx="2488061" cy="844899"/>
            </a:xfrm>
          </p:grpSpPr>
          <p:sp>
            <p:nvSpPr>
              <p:cNvPr id="46" name="Rectangle: Rounded Corners 45">
                <a:extLst>
                  <a:ext uri="{FF2B5EF4-FFF2-40B4-BE49-F238E27FC236}">
                    <a16:creationId xmlns:a16="http://schemas.microsoft.com/office/drawing/2014/main" id="{FBF4AB6A-575D-43AB-9B39-4BD4CD77567E}"/>
                  </a:ext>
                </a:extLst>
              </p:cNvPr>
              <p:cNvSpPr/>
              <p:nvPr/>
            </p:nvSpPr>
            <p:spPr>
              <a:xfrm>
                <a:off x="2632471" y="3735471"/>
                <a:ext cx="2488061" cy="844899"/>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GB" dirty="0"/>
                  <a:t>      Executor</a:t>
                </a:r>
                <a:endParaRPr lang="fr-FR" dirty="0"/>
              </a:p>
            </p:txBody>
          </p:sp>
          <p:pic>
            <p:nvPicPr>
              <p:cNvPr id="47" name="Graphic 46" descr="Processor">
                <a:extLst>
                  <a:ext uri="{FF2B5EF4-FFF2-40B4-BE49-F238E27FC236}">
                    <a16:creationId xmlns:a16="http://schemas.microsoft.com/office/drawing/2014/main" id="{70703DBD-2BF6-4DA0-857F-AAECF531BF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77335" y="3895860"/>
                <a:ext cx="524120" cy="524120"/>
              </a:xfrm>
              <a:prstGeom prst="rect">
                <a:avLst/>
              </a:prstGeom>
            </p:spPr>
          </p:pic>
        </p:grpSp>
        <p:grpSp>
          <p:nvGrpSpPr>
            <p:cNvPr id="41" name="Group 40">
              <a:extLst>
                <a:ext uri="{FF2B5EF4-FFF2-40B4-BE49-F238E27FC236}">
                  <a16:creationId xmlns:a16="http://schemas.microsoft.com/office/drawing/2014/main" id="{317290D6-4512-48BE-9031-C4BB59C98FB4}"/>
                </a:ext>
              </a:extLst>
            </p:cNvPr>
            <p:cNvGrpSpPr/>
            <p:nvPr/>
          </p:nvGrpSpPr>
          <p:grpSpPr>
            <a:xfrm>
              <a:off x="2557048" y="4594025"/>
              <a:ext cx="2488061" cy="844899"/>
              <a:chOff x="2632471" y="3735471"/>
              <a:chExt cx="2488061" cy="844899"/>
            </a:xfrm>
          </p:grpSpPr>
          <p:sp>
            <p:nvSpPr>
              <p:cNvPr id="42" name="Rectangle: Rounded Corners 41">
                <a:extLst>
                  <a:ext uri="{FF2B5EF4-FFF2-40B4-BE49-F238E27FC236}">
                    <a16:creationId xmlns:a16="http://schemas.microsoft.com/office/drawing/2014/main" id="{D3058941-153F-4AF0-B1F4-683378269A34}"/>
                  </a:ext>
                </a:extLst>
              </p:cNvPr>
              <p:cNvSpPr/>
              <p:nvPr/>
            </p:nvSpPr>
            <p:spPr>
              <a:xfrm>
                <a:off x="2632471" y="3735471"/>
                <a:ext cx="2488061" cy="844899"/>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GB" dirty="0"/>
                  <a:t>      Executor</a:t>
                </a:r>
                <a:endParaRPr lang="fr-FR" dirty="0"/>
              </a:p>
            </p:txBody>
          </p:sp>
          <p:pic>
            <p:nvPicPr>
              <p:cNvPr id="43" name="Graphic 42" descr="Processor">
                <a:extLst>
                  <a:ext uri="{FF2B5EF4-FFF2-40B4-BE49-F238E27FC236}">
                    <a16:creationId xmlns:a16="http://schemas.microsoft.com/office/drawing/2014/main" id="{5E7CBDCC-F292-4532-B82D-4355B56EDC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77335" y="3895860"/>
                <a:ext cx="524120" cy="524120"/>
              </a:xfrm>
              <a:prstGeom prst="rect">
                <a:avLst/>
              </a:prstGeom>
            </p:spPr>
          </p:pic>
        </p:grpSp>
      </p:grpSp>
      <p:sp>
        <p:nvSpPr>
          <p:cNvPr id="49" name="Rectangle: Rounded Corners 48">
            <a:extLst>
              <a:ext uri="{FF2B5EF4-FFF2-40B4-BE49-F238E27FC236}">
                <a16:creationId xmlns:a16="http://schemas.microsoft.com/office/drawing/2014/main" id="{D1C45BD6-FD9F-424D-9014-8C2AB4CA5DF8}"/>
              </a:ext>
            </a:extLst>
          </p:cNvPr>
          <p:cNvSpPr/>
          <p:nvPr/>
        </p:nvSpPr>
        <p:spPr>
          <a:xfrm>
            <a:off x="8299674" y="3588222"/>
            <a:ext cx="2488061" cy="844899"/>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GB" dirty="0"/>
              <a:t>      Executor</a:t>
            </a:r>
            <a:endParaRPr lang="fr-FR" dirty="0"/>
          </a:p>
        </p:txBody>
      </p:sp>
      <p:pic>
        <p:nvPicPr>
          <p:cNvPr id="50" name="Graphic 49" descr="Processor">
            <a:extLst>
              <a:ext uri="{FF2B5EF4-FFF2-40B4-BE49-F238E27FC236}">
                <a16:creationId xmlns:a16="http://schemas.microsoft.com/office/drawing/2014/main" id="{06E1733F-6282-4848-8FDD-AE4A8E29992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44538" y="3748611"/>
            <a:ext cx="524120" cy="524120"/>
          </a:xfrm>
          <a:prstGeom prst="rect">
            <a:avLst/>
          </a:prstGeom>
        </p:spPr>
      </p:pic>
      <p:cxnSp>
        <p:nvCxnSpPr>
          <p:cNvPr id="52" name="Connector: Elbow 51">
            <a:extLst>
              <a:ext uri="{FF2B5EF4-FFF2-40B4-BE49-F238E27FC236}">
                <a16:creationId xmlns:a16="http://schemas.microsoft.com/office/drawing/2014/main" id="{780B5522-4B0E-4683-8527-34FF6FEC42B0}"/>
              </a:ext>
            </a:extLst>
          </p:cNvPr>
          <p:cNvCxnSpPr>
            <a:cxnSpLocks/>
            <a:stCxn id="3" idx="1"/>
            <a:endCxn id="12" idx="0"/>
          </p:cNvCxnSpPr>
          <p:nvPr/>
        </p:nvCxnSpPr>
        <p:spPr>
          <a:xfrm rot="10800000" flipV="1">
            <a:off x="2937933" y="1801507"/>
            <a:ext cx="1258973" cy="756758"/>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41BE9B00-8C5E-4FFA-8D59-9CDDF5C0073A}"/>
              </a:ext>
            </a:extLst>
          </p:cNvPr>
          <p:cNvCxnSpPr>
            <a:cxnSpLocks/>
            <a:stCxn id="3" idx="3"/>
            <a:endCxn id="37" idx="0"/>
          </p:cNvCxnSpPr>
          <p:nvPr/>
        </p:nvCxnSpPr>
        <p:spPr>
          <a:xfrm>
            <a:off x="7351071" y="1801507"/>
            <a:ext cx="1334494" cy="756757"/>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8" name="Graphic 57" descr="Pilot">
            <a:extLst>
              <a:ext uri="{FF2B5EF4-FFF2-40B4-BE49-F238E27FC236}">
                <a16:creationId xmlns:a16="http://schemas.microsoft.com/office/drawing/2014/main" id="{7D49C060-2443-4CCB-954C-905641DAA6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52041" y="3659248"/>
            <a:ext cx="638710" cy="638710"/>
          </a:xfrm>
          <a:prstGeom prst="rect">
            <a:avLst/>
          </a:prstGeom>
        </p:spPr>
      </p:pic>
      <p:pic>
        <p:nvPicPr>
          <p:cNvPr id="59" name="Graphic 58" descr="Processor">
            <a:extLst>
              <a:ext uri="{FF2B5EF4-FFF2-40B4-BE49-F238E27FC236}">
                <a16:creationId xmlns:a16="http://schemas.microsoft.com/office/drawing/2014/main" id="{A6848B18-9776-48C4-9273-B1DB620C22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70318" y="3744890"/>
            <a:ext cx="524120" cy="524120"/>
          </a:xfrm>
          <a:prstGeom prst="rect">
            <a:avLst/>
          </a:prstGeom>
        </p:spPr>
      </p:pic>
      <p:cxnSp>
        <p:nvCxnSpPr>
          <p:cNvPr id="62" name="Connector: Elbow 61">
            <a:extLst>
              <a:ext uri="{FF2B5EF4-FFF2-40B4-BE49-F238E27FC236}">
                <a16:creationId xmlns:a16="http://schemas.microsoft.com/office/drawing/2014/main" id="{D1BC0C91-173F-4E79-A862-443C84702602}"/>
              </a:ext>
            </a:extLst>
          </p:cNvPr>
          <p:cNvCxnSpPr>
            <a:cxnSpLocks/>
            <a:stCxn id="3" idx="2"/>
            <a:endCxn id="27" idx="3"/>
          </p:cNvCxnSpPr>
          <p:nvPr/>
        </p:nvCxnSpPr>
        <p:spPr>
          <a:xfrm rot="5400000">
            <a:off x="4648610" y="2853226"/>
            <a:ext cx="1516872" cy="733885"/>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592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419A-49B0-418E-80CB-42594B300BD2}"/>
              </a:ext>
            </a:extLst>
          </p:cNvPr>
          <p:cNvSpPr>
            <a:spLocks noGrp="1"/>
          </p:cNvSpPr>
          <p:nvPr>
            <p:ph type="title"/>
          </p:nvPr>
        </p:nvSpPr>
        <p:spPr>
          <a:xfrm>
            <a:off x="2622259" y="184265"/>
            <a:ext cx="8178751" cy="722341"/>
          </a:xfrm>
        </p:spPr>
        <p:txBody>
          <a:bodyPr>
            <a:normAutofit fontScale="90000"/>
          </a:bodyPr>
          <a:lstStyle/>
          <a:p>
            <a:r>
              <a:rPr lang="fr-FR" b="1" cap="small"/>
              <a:t>Application Spark</a:t>
            </a:r>
            <a:endParaRPr lang="en-GB" b="1" cap="small" dirty="0"/>
          </a:p>
        </p:txBody>
      </p:sp>
      <p:grpSp>
        <p:nvGrpSpPr>
          <p:cNvPr id="3" name="Groupe 2">
            <a:extLst>
              <a:ext uri="{FF2B5EF4-FFF2-40B4-BE49-F238E27FC236}">
                <a16:creationId xmlns:a16="http://schemas.microsoft.com/office/drawing/2014/main" id="{ED23C953-3213-4CA9-ADF4-A4E0C2809A1A}"/>
              </a:ext>
            </a:extLst>
          </p:cNvPr>
          <p:cNvGrpSpPr/>
          <p:nvPr/>
        </p:nvGrpSpPr>
        <p:grpSpPr>
          <a:xfrm>
            <a:off x="1075613" y="1260266"/>
            <a:ext cx="10505326" cy="5413469"/>
            <a:chOff x="462336" y="667839"/>
            <a:chExt cx="11414590" cy="6215842"/>
          </a:xfrm>
        </p:grpSpPr>
        <p:grpSp>
          <p:nvGrpSpPr>
            <p:cNvPr id="13" name="Group 12">
              <a:extLst>
                <a:ext uri="{FF2B5EF4-FFF2-40B4-BE49-F238E27FC236}">
                  <a16:creationId xmlns:a16="http://schemas.microsoft.com/office/drawing/2014/main" id="{CB145235-C3D0-4F09-A6D0-058C926ECFC0}"/>
                </a:ext>
              </a:extLst>
            </p:cNvPr>
            <p:cNvGrpSpPr/>
            <p:nvPr/>
          </p:nvGrpSpPr>
          <p:grpSpPr>
            <a:xfrm>
              <a:off x="462336" y="2811190"/>
              <a:ext cx="11414589" cy="1977828"/>
              <a:chOff x="462336" y="3544583"/>
              <a:chExt cx="11414589" cy="1977828"/>
            </a:xfrm>
          </p:grpSpPr>
          <p:graphicFrame>
            <p:nvGraphicFramePr>
              <p:cNvPr id="40" name="Diagram 39">
                <a:extLst>
                  <a:ext uri="{FF2B5EF4-FFF2-40B4-BE49-F238E27FC236}">
                    <a16:creationId xmlns:a16="http://schemas.microsoft.com/office/drawing/2014/main" id="{E13BE3DA-D372-4964-A936-DEDCE7EB3A85}"/>
                  </a:ext>
                </a:extLst>
              </p:cNvPr>
              <p:cNvGraphicFramePr/>
              <p:nvPr>
                <p:extLst>
                  <p:ext uri="{D42A27DB-BD31-4B8C-83A1-F6EECF244321}">
                    <p14:modId xmlns:p14="http://schemas.microsoft.com/office/powerpoint/2010/main" val="2275973654"/>
                  </p:ext>
                </p:extLst>
              </p:nvPr>
            </p:nvGraphicFramePr>
            <p:xfrm>
              <a:off x="462336" y="3919538"/>
              <a:ext cx="11414589" cy="16028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729FE66A-93E4-4CC6-9E0D-F9E27888E71C}"/>
                  </a:ext>
                </a:extLst>
              </p:cNvPr>
              <p:cNvSpPr/>
              <p:nvPr/>
            </p:nvSpPr>
            <p:spPr>
              <a:xfrm>
                <a:off x="462336" y="3544583"/>
                <a:ext cx="11414589" cy="4417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 job Spark = ensemble d’étapes (</a:t>
                </a:r>
                <a:r>
                  <a:rPr lang="fr-FR" b="1" dirty="0"/>
                  <a:t>stages</a:t>
                </a:r>
                <a:r>
                  <a:rPr lang="fr-FR" dirty="0"/>
                  <a:t>). Il se termine par 1 </a:t>
                </a:r>
                <a:r>
                  <a:rPr lang="fr-FR" b="1" dirty="0"/>
                  <a:t>action</a:t>
                </a:r>
                <a:r>
                  <a:rPr lang="fr-FR" dirty="0"/>
                  <a:t> (résultat)</a:t>
                </a:r>
              </a:p>
            </p:txBody>
          </p:sp>
        </p:grpSp>
        <p:grpSp>
          <p:nvGrpSpPr>
            <p:cNvPr id="11" name="Group 10">
              <a:extLst>
                <a:ext uri="{FF2B5EF4-FFF2-40B4-BE49-F238E27FC236}">
                  <a16:creationId xmlns:a16="http://schemas.microsoft.com/office/drawing/2014/main" id="{F5E18093-18AF-4F15-A575-E0133476F6FB}"/>
                </a:ext>
              </a:extLst>
            </p:cNvPr>
            <p:cNvGrpSpPr/>
            <p:nvPr/>
          </p:nvGrpSpPr>
          <p:grpSpPr>
            <a:xfrm>
              <a:off x="462336" y="667839"/>
              <a:ext cx="11414590" cy="1993179"/>
              <a:chOff x="462336" y="1171266"/>
              <a:chExt cx="11414590" cy="1993179"/>
            </a:xfrm>
          </p:grpSpPr>
          <p:graphicFrame>
            <p:nvGraphicFramePr>
              <p:cNvPr id="5" name="Diagram 4">
                <a:extLst>
                  <a:ext uri="{FF2B5EF4-FFF2-40B4-BE49-F238E27FC236}">
                    <a16:creationId xmlns:a16="http://schemas.microsoft.com/office/drawing/2014/main" id="{2BC9FBFE-F24B-443F-A3D4-AE4FB86EEEF7}"/>
                  </a:ext>
                </a:extLst>
              </p:cNvPr>
              <p:cNvGraphicFramePr/>
              <p:nvPr/>
            </p:nvGraphicFramePr>
            <p:xfrm>
              <a:off x="462337" y="1561572"/>
              <a:ext cx="11414589" cy="160287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4" name="Rectangle 43">
                <a:extLst>
                  <a:ext uri="{FF2B5EF4-FFF2-40B4-BE49-F238E27FC236}">
                    <a16:creationId xmlns:a16="http://schemas.microsoft.com/office/drawing/2014/main" id="{A3ECCCFF-40BF-413E-BD94-4AEBCCCD8BA2}"/>
                  </a:ext>
                </a:extLst>
              </p:cNvPr>
              <p:cNvSpPr/>
              <p:nvPr/>
            </p:nvSpPr>
            <p:spPr>
              <a:xfrm>
                <a:off x="462336" y="1171266"/>
                <a:ext cx="11414589" cy="441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 application Spark = 1 ensemble de </a:t>
                </a:r>
                <a:r>
                  <a:rPr lang="fr-FR" b="1" dirty="0"/>
                  <a:t>jobs</a:t>
                </a:r>
                <a:r>
                  <a:rPr lang="fr-FR" dirty="0"/>
                  <a:t> Spark</a:t>
                </a:r>
              </a:p>
            </p:txBody>
          </p:sp>
        </p:grpSp>
        <p:grpSp>
          <p:nvGrpSpPr>
            <p:cNvPr id="45" name="Group 44">
              <a:extLst>
                <a:ext uri="{FF2B5EF4-FFF2-40B4-BE49-F238E27FC236}">
                  <a16:creationId xmlns:a16="http://schemas.microsoft.com/office/drawing/2014/main" id="{9C254328-159D-4D6F-A707-5654223C8014}"/>
                </a:ext>
              </a:extLst>
            </p:cNvPr>
            <p:cNvGrpSpPr/>
            <p:nvPr/>
          </p:nvGrpSpPr>
          <p:grpSpPr>
            <a:xfrm>
              <a:off x="462336" y="4890502"/>
              <a:ext cx="11414590" cy="1993179"/>
              <a:chOff x="462336" y="1592502"/>
              <a:chExt cx="11414590" cy="1993179"/>
            </a:xfrm>
          </p:grpSpPr>
          <p:graphicFrame>
            <p:nvGraphicFramePr>
              <p:cNvPr id="48" name="Diagram 47">
                <a:extLst>
                  <a:ext uri="{FF2B5EF4-FFF2-40B4-BE49-F238E27FC236}">
                    <a16:creationId xmlns:a16="http://schemas.microsoft.com/office/drawing/2014/main" id="{F8D0143D-BD82-4474-AF3D-DC6529753775}"/>
                  </a:ext>
                </a:extLst>
              </p:cNvPr>
              <p:cNvGraphicFramePr/>
              <p:nvPr>
                <p:extLst>
                  <p:ext uri="{D42A27DB-BD31-4B8C-83A1-F6EECF244321}">
                    <p14:modId xmlns:p14="http://schemas.microsoft.com/office/powerpoint/2010/main" val="259531346"/>
                  </p:ext>
                </p:extLst>
              </p:nvPr>
            </p:nvGraphicFramePr>
            <p:xfrm>
              <a:off x="462337" y="1982808"/>
              <a:ext cx="11414589" cy="160287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51" name="Rectangle 50">
                <a:extLst>
                  <a:ext uri="{FF2B5EF4-FFF2-40B4-BE49-F238E27FC236}">
                    <a16:creationId xmlns:a16="http://schemas.microsoft.com/office/drawing/2014/main" id="{FBCBAD56-2A58-402B-93D5-2A52F98EFAA7}"/>
                  </a:ext>
                </a:extLst>
              </p:cNvPr>
              <p:cNvSpPr/>
              <p:nvPr/>
            </p:nvSpPr>
            <p:spPr>
              <a:xfrm>
                <a:off x="462336" y="1592502"/>
                <a:ext cx="11414589" cy="441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 étape (</a:t>
                </a:r>
                <a:r>
                  <a:rPr lang="fr-FR" i="1" dirty="0"/>
                  <a:t>stage</a:t>
                </a:r>
                <a:r>
                  <a:rPr lang="fr-FR" dirty="0"/>
                  <a:t>) Spark = 1 ensemble de </a:t>
                </a:r>
                <a:r>
                  <a:rPr lang="fr-FR" b="1" dirty="0"/>
                  <a:t>tâches</a:t>
                </a:r>
                <a:r>
                  <a:rPr lang="fr-FR" dirty="0"/>
                  <a:t> se terminant par 1 redistribution (</a:t>
                </a:r>
                <a:r>
                  <a:rPr lang="fr-FR" b="1" i="1" dirty="0" err="1"/>
                  <a:t>shuffle</a:t>
                </a:r>
                <a:r>
                  <a:rPr lang="fr-FR" dirty="0"/>
                  <a:t>)</a:t>
                </a:r>
              </a:p>
            </p:txBody>
          </p:sp>
        </p:grpSp>
      </p:grpSp>
    </p:spTree>
    <p:extLst>
      <p:ext uri="{BB962C8B-B14F-4D97-AF65-F5344CB8AC3E}">
        <p14:creationId xmlns:p14="http://schemas.microsoft.com/office/powerpoint/2010/main" val="4290916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419A-49B0-418E-80CB-42594B300BD2}"/>
              </a:ext>
            </a:extLst>
          </p:cNvPr>
          <p:cNvSpPr>
            <a:spLocks noGrp="1"/>
          </p:cNvSpPr>
          <p:nvPr>
            <p:ph type="title"/>
          </p:nvPr>
        </p:nvSpPr>
        <p:spPr>
          <a:xfrm>
            <a:off x="3433011" y="348440"/>
            <a:ext cx="8178751" cy="722341"/>
          </a:xfrm>
        </p:spPr>
        <p:txBody>
          <a:bodyPr>
            <a:normAutofit fontScale="90000"/>
          </a:bodyPr>
          <a:lstStyle/>
          <a:p>
            <a:r>
              <a:rPr lang="fr-FR" b="1" cap="small" dirty="0"/>
              <a:t>Application Spark</a:t>
            </a:r>
            <a:endParaRPr lang="en-GB" b="1" cap="small" dirty="0"/>
          </a:p>
        </p:txBody>
      </p:sp>
      <p:sp>
        <p:nvSpPr>
          <p:cNvPr id="6" name="Espace réservé du numéro de diapositive 2">
            <a:extLst>
              <a:ext uri="{FF2B5EF4-FFF2-40B4-BE49-F238E27FC236}">
                <a16:creationId xmlns:a16="http://schemas.microsoft.com/office/drawing/2014/main" id="{76442820-B957-4E3F-837C-4D0E995BC418}"/>
              </a:ext>
            </a:extLst>
          </p:cNvPr>
          <p:cNvSpPr>
            <a:spLocks noGrp="1"/>
          </p:cNvSpPr>
          <p:nvPr>
            <p:ph type="sldNum" sz="quarter" idx="12"/>
          </p:nvPr>
        </p:nvSpPr>
        <p:spPr>
          <a:xfrm>
            <a:off x="10862452" y="381000"/>
            <a:ext cx="643748"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2EBEF4F-4056-4A7E-9612-F3E8B502E28B}" type="slidenum">
              <a:rPr lang="fr-FR" smtClean="0"/>
              <a:pPr/>
              <a:t>23</a:t>
            </a:fld>
            <a:endParaRPr lang="fr-FR" sz="1600" b="1" dirty="0"/>
          </a:p>
        </p:txBody>
      </p:sp>
      <p:pic>
        <p:nvPicPr>
          <p:cNvPr id="12" name="Image 4">
            <a:extLst>
              <a:ext uri="{FF2B5EF4-FFF2-40B4-BE49-F238E27FC236}">
                <a16:creationId xmlns:a16="http://schemas.microsoft.com/office/drawing/2014/main" id="{A318B7B4-209A-4360-8C46-1EAF6C9BC3EF}"/>
              </a:ext>
            </a:extLst>
          </p:cNvPr>
          <p:cNvPicPr>
            <a:picLocks noChangeAspect="1"/>
          </p:cNvPicPr>
          <p:nvPr/>
        </p:nvPicPr>
        <p:blipFill>
          <a:blip r:embed="rId3"/>
          <a:stretch>
            <a:fillRect/>
          </a:stretch>
        </p:blipFill>
        <p:spPr>
          <a:xfrm>
            <a:off x="603797" y="1461254"/>
            <a:ext cx="10755373" cy="4417386"/>
          </a:xfrm>
          <a:prstGeom prst="rect">
            <a:avLst/>
          </a:prstGeom>
        </p:spPr>
      </p:pic>
      <p:sp>
        <p:nvSpPr>
          <p:cNvPr id="15" name="Rectangle 14">
            <a:extLst>
              <a:ext uri="{FF2B5EF4-FFF2-40B4-BE49-F238E27FC236}">
                <a16:creationId xmlns:a16="http://schemas.microsoft.com/office/drawing/2014/main" id="{0E146435-83A4-4F45-BF78-24419AA018D8}"/>
              </a:ext>
            </a:extLst>
          </p:cNvPr>
          <p:cNvSpPr/>
          <p:nvPr/>
        </p:nvSpPr>
        <p:spPr>
          <a:xfrm>
            <a:off x="603796" y="6051473"/>
            <a:ext cx="10755373" cy="549668"/>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Les tâches sont réalisées en parallèles, sur une partition des données, par un seul </a:t>
            </a:r>
            <a:r>
              <a:rPr lang="fr-FR" i="1" dirty="0" err="1"/>
              <a:t>executor</a:t>
            </a:r>
            <a:r>
              <a:rPr lang="fr-FR" dirty="0"/>
              <a:t>.</a:t>
            </a:r>
          </a:p>
        </p:txBody>
      </p:sp>
      <p:pic>
        <p:nvPicPr>
          <p:cNvPr id="16" name="Picture 15">
            <a:extLst>
              <a:ext uri="{FF2B5EF4-FFF2-40B4-BE49-F238E27FC236}">
                <a16:creationId xmlns:a16="http://schemas.microsoft.com/office/drawing/2014/main" id="{9505A848-3598-4522-8AAB-5F3A418567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08" y="161816"/>
            <a:ext cx="2135204" cy="1111627"/>
          </a:xfrm>
          <a:prstGeom prst="rect">
            <a:avLst/>
          </a:prstGeom>
          <a:solidFill>
            <a:schemeClr val="tx1"/>
          </a:solidFill>
        </p:spPr>
      </p:pic>
    </p:spTree>
    <p:extLst>
      <p:ext uri="{BB962C8B-B14F-4D97-AF65-F5344CB8AC3E}">
        <p14:creationId xmlns:p14="http://schemas.microsoft.com/office/powerpoint/2010/main" val="2966916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4719C-7DF3-4E4E-9C12-6556690EBB56}"/>
              </a:ext>
            </a:extLst>
          </p:cNvPr>
          <p:cNvSpPr>
            <a:spLocks noGrp="1"/>
          </p:cNvSpPr>
          <p:nvPr>
            <p:ph type="title"/>
          </p:nvPr>
        </p:nvSpPr>
        <p:spPr>
          <a:xfrm>
            <a:off x="758952" y="580341"/>
            <a:ext cx="11027664" cy="657575"/>
          </a:xfrm>
        </p:spPr>
        <p:txBody>
          <a:bodyPr>
            <a:normAutofit fontScale="90000"/>
          </a:bodyPr>
          <a:lstStyle/>
          <a:p>
            <a:r>
              <a:rPr lang="fr-FR" dirty="0"/>
              <a:t>Session Spark et import data</a:t>
            </a:r>
          </a:p>
        </p:txBody>
      </p:sp>
      <p:graphicFrame>
        <p:nvGraphicFramePr>
          <p:cNvPr id="5" name="Espace réservé du contenu 4">
            <a:extLst>
              <a:ext uri="{FF2B5EF4-FFF2-40B4-BE49-F238E27FC236}">
                <a16:creationId xmlns:a16="http://schemas.microsoft.com/office/drawing/2014/main" id="{6C3AE51E-D06F-40EF-AF7B-D0818C214999}"/>
              </a:ext>
            </a:extLst>
          </p:cNvPr>
          <p:cNvGraphicFramePr>
            <a:graphicFrameLocks noGrp="1"/>
          </p:cNvGraphicFramePr>
          <p:nvPr>
            <p:ph idx="1"/>
            <p:extLst>
              <p:ext uri="{D42A27DB-BD31-4B8C-83A1-F6EECF244321}">
                <p14:modId xmlns:p14="http://schemas.microsoft.com/office/powerpoint/2010/main" val="1949746666"/>
              </p:ext>
            </p:extLst>
          </p:nvPr>
        </p:nvGraphicFramePr>
        <p:xfrm>
          <a:off x="758952" y="1523096"/>
          <a:ext cx="6245225" cy="4754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3390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C1643A-091A-44A2-BAB8-048AF41AD37B}"/>
              </a:ext>
            </a:extLst>
          </p:cNvPr>
          <p:cNvSpPr>
            <a:spLocks noGrp="1"/>
          </p:cNvSpPr>
          <p:nvPr>
            <p:ph type="title"/>
          </p:nvPr>
        </p:nvSpPr>
        <p:spPr>
          <a:xfrm>
            <a:off x="581192" y="729658"/>
            <a:ext cx="11506729" cy="611462"/>
          </a:xfrm>
        </p:spPr>
        <p:txBody>
          <a:bodyPr>
            <a:noAutofit/>
          </a:bodyPr>
          <a:lstStyle/>
          <a:p>
            <a:r>
              <a:rPr lang="fr-FR" sz="3600" dirty="0"/>
              <a:t>Pre-/post-processing and features extraction</a:t>
            </a:r>
          </a:p>
        </p:txBody>
      </p:sp>
      <p:sp>
        <p:nvSpPr>
          <p:cNvPr id="4" name="Espace réservé du contenu 3">
            <a:extLst>
              <a:ext uri="{FF2B5EF4-FFF2-40B4-BE49-F238E27FC236}">
                <a16:creationId xmlns:a16="http://schemas.microsoft.com/office/drawing/2014/main" id="{873DE27B-1EFD-44E3-BF36-DFCB73E5C9F8}"/>
              </a:ext>
            </a:extLst>
          </p:cNvPr>
          <p:cNvSpPr>
            <a:spLocks noGrp="1"/>
          </p:cNvSpPr>
          <p:nvPr>
            <p:ph sz="half" idx="2"/>
          </p:nvPr>
        </p:nvSpPr>
        <p:spPr/>
        <p:txBody>
          <a:bodyPr/>
          <a:lstStyle/>
          <a:p>
            <a:r>
              <a:rPr lang="fr-FR" dirty="0"/>
              <a:t>Objectif : extraction de features</a:t>
            </a:r>
          </a:p>
          <a:p>
            <a:r>
              <a:rPr lang="fr-FR" dirty="0" err="1"/>
              <a:t>Preprocessing</a:t>
            </a:r>
            <a:r>
              <a:rPr lang="fr-FR" dirty="0"/>
              <a:t>:</a:t>
            </a:r>
          </a:p>
          <a:p>
            <a:pPr lvl="1"/>
            <a:r>
              <a:rPr lang="en-US" dirty="0"/>
              <a:t>Resizing: 100 x 100 </a:t>
            </a:r>
            <a:r>
              <a:rPr lang="en-US" dirty="0">
                <a:sym typeface="Wingdings" panose="05000000000000000000" pitchFamily="2" charset="2"/>
              </a:rPr>
              <a:t>px  224 x 224 px</a:t>
            </a:r>
          </a:p>
          <a:p>
            <a:pPr lvl="1"/>
            <a:r>
              <a:rPr lang="en-US" dirty="0"/>
              <a:t>RGB </a:t>
            </a:r>
            <a:r>
              <a:rPr lang="en-US" dirty="0">
                <a:sym typeface="Wingdings" panose="05000000000000000000" pitchFamily="2" charset="2"/>
              </a:rPr>
              <a:t></a:t>
            </a:r>
            <a:r>
              <a:rPr lang="en-US" dirty="0"/>
              <a:t> BGR</a:t>
            </a:r>
          </a:p>
          <a:p>
            <a:pPr lvl="1"/>
            <a:r>
              <a:rPr lang="en-US" dirty="0"/>
              <a:t>Zero-centering each channel</a:t>
            </a:r>
          </a:p>
          <a:p>
            <a:pPr lvl="1"/>
            <a:endParaRPr lang="en-US" dirty="0"/>
          </a:p>
          <a:p>
            <a:pPr marL="0" indent="0">
              <a:buNone/>
            </a:pPr>
            <a:endParaRPr lang="fr-FR" dirty="0"/>
          </a:p>
          <a:p>
            <a:endParaRPr lang="fr-FR" dirty="0"/>
          </a:p>
          <a:p>
            <a:endParaRPr lang="fr-FR" dirty="0"/>
          </a:p>
          <a:p>
            <a:endParaRPr lang="fr-FR" dirty="0"/>
          </a:p>
          <a:p>
            <a:endParaRPr lang="fr-FR" dirty="0"/>
          </a:p>
          <a:p>
            <a:endParaRPr lang="fr-FR" dirty="0"/>
          </a:p>
        </p:txBody>
      </p:sp>
      <p:sp>
        <p:nvSpPr>
          <p:cNvPr id="5" name="Espace réservé du texte 4">
            <a:extLst>
              <a:ext uri="{FF2B5EF4-FFF2-40B4-BE49-F238E27FC236}">
                <a16:creationId xmlns:a16="http://schemas.microsoft.com/office/drawing/2014/main" id="{0EB122EE-A3C4-4F91-AFA7-6B1722C1772D}"/>
              </a:ext>
            </a:extLst>
          </p:cNvPr>
          <p:cNvSpPr>
            <a:spLocks noGrp="1"/>
          </p:cNvSpPr>
          <p:nvPr>
            <p:ph type="body" sz="quarter" idx="3"/>
          </p:nvPr>
        </p:nvSpPr>
        <p:spPr/>
        <p:txBody>
          <a:bodyPr/>
          <a:lstStyle/>
          <a:p>
            <a:r>
              <a:rPr lang="fr-FR" dirty="0"/>
              <a:t>Post-processing </a:t>
            </a:r>
            <a:r>
              <a:rPr lang="fr-FR" dirty="0" err="1"/>
              <a:t>before</a:t>
            </a:r>
            <a:r>
              <a:rPr lang="fr-FR" dirty="0"/>
              <a:t> PCA</a:t>
            </a:r>
          </a:p>
        </p:txBody>
      </p:sp>
      <p:sp>
        <p:nvSpPr>
          <p:cNvPr id="6" name="Espace réservé du contenu 5">
            <a:extLst>
              <a:ext uri="{FF2B5EF4-FFF2-40B4-BE49-F238E27FC236}">
                <a16:creationId xmlns:a16="http://schemas.microsoft.com/office/drawing/2014/main" id="{AD88F36F-25C8-4F14-90AC-451E199D03ED}"/>
              </a:ext>
            </a:extLst>
          </p:cNvPr>
          <p:cNvSpPr>
            <a:spLocks noGrp="1"/>
          </p:cNvSpPr>
          <p:nvPr>
            <p:ph sz="quarter" idx="4"/>
          </p:nvPr>
        </p:nvSpPr>
        <p:spPr/>
        <p:txBody>
          <a:bodyPr/>
          <a:lstStyle/>
          <a:p>
            <a:r>
              <a:rPr lang="fr-FR" dirty="0"/>
              <a:t>Objectif : formater les features pour la PCA</a:t>
            </a:r>
          </a:p>
          <a:p>
            <a:endParaRPr lang="fr-FR" dirty="0"/>
          </a:p>
          <a:p>
            <a:r>
              <a:rPr lang="fr-FR" dirty="0"/>
              <a:t>Vector dense </a:t>
            </a:r>
            <a:r>
              <a:rPr lang="fr-FR" dirty="0">
                <a:sym typeface="Wingdings" panose="05000000000000000000" pitchFamily="2" charset="2"/>
              </a:rPr>
              <a:t> création de n (</a:t>
            </a:r>
            <a:r>
              <a:rPr lang="fr-FR" dirty="0" err="1">
                <a:sym typeface="Wingdings" panose="05000000000000000000" pitchFamily="2" charset="2"/>
              </a:rPr>
              <a:t>feature</a:t>
            </a:r>
            <a:r>
              <a:rPr lang="fr-FR" dirty="0">
                <a:sym typeface="Wingdings" panose="05000000000000000000" pitchFamily="2" charset="2"/>
              </a:rPr>
              <a:t>) colonnes</a:t>
            </a:r>
          </a:p>
          <a:p>
            <a:endParaRPr lang="fr-FR" dirty="0">
              <a:sym typeface="Wingdings" panose="05000000000000000000" pitchFamily="2" charset="2"/>
            </a:endParaRPr>
          </a:p>
          <a:p>
            <a:r>
              <a:rPr lang="fr-FR" dirty="0">
                <a:sym typeface="Wingdings" panose="05000000000000000000" pitchFamily="2" charset="2"/>
              </a:rPr>
              <a:t>Standard </a:t>
            </a:r>
            <a:r>
              <a:rPr lang="fr-FR" dirty="0" err="1">
                <a:sym typeface="Wingdings" panose="05000000000000000000" pitchFamily="2" charset="2"/>
              </a:rPr>
              <a:t>Scaler</a:t>
            </a:r>
            <a:endParaRPr lang="fr-FR" dirty="0"/>
          </a:p>
          <a:p>
            <a:endParaRPr lang="fr-FR" dirty="0"/>
          </a:p>
        </p:txBody>
      </p:sp>
      <p:pic>
        <p:nvPicPr>
          <p:cNvPr id="15" name="Image 14">
            <a:extLst>
              <a:ext uri="{FF2B5EF4-FFF2-40B4-BE49-F238E27FC236}">
                <a16:creationId xmlns:a16="http://schemas.microsoft.com/office/drawing/2014/main" id="{DF96754F-76B1-4BC1-A7A4-7389942C963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98763" y="1559957"/>
            <a:ext cx="759537" cy="548766"/>
          </a:xfrm>
          <a:prstGeom prst="rect">
            <a:avLst/>
          </a:prstGeom>
        </p:spPr>
      </p:pic>
      <p:sp>
        <p:nvSpPr>
          <p:cNvPr id="17" name="ZoneTexte 16">
            <a:extLst>
              <a:ext uri="{FF2B5EF4-FFF2-40B4-BE49-F238E27FC236}">
                <a16:creationId xmlns:a16="http://schemas.microsoft.com/office/drawing/2014/main" id="{CF8C8DC2-0CD8-4CA7-A698-3D5AD059AAD9}"/>
              </a:ext>
            </a:extLst>
          </p:cNvPr>
          <p:cNvSpPr txBox="1"/>
          <p:nvPr/>
        </p:nvSpPr>
        <p:spPr>
          <a:xfrm>
            <a:off x="581191" y="1198717"/>
            <a:ext cx="6096000" cy="261610"/>
          </a:xfrm>
          <a:prstGeom prst="rect">
            <a:avLst/>
          </a:prstGeom>
          <a:noFill/>
        </p:spPr>
        <p:txBody>
          <a:bodyPr wrap="square">
            <a:spAutoFit/>
          </a:bodyPr>
          <a:lstStyle/>
          <a:p>
            <a:r>
              <a:rPr lang="fr-FR" sz="1100" dirty="0">
                <a:latin typeface="+mj-lt"/>
                <a:sym typeface="Wingdings" panose="05000000000000000000" pitchFamily="2" charset="2"/>
              </a:rPr>
              <a:t>Utilisation de pandas UDF pour appliquer des fonctions sur </a:t>
            </a:r>
            <a:r>
              <a:rPr lang="fr-FR" sz="1100" dirty="0" err="1">
                <a:latin typeface="+mj-lt"/>
                <a:sym typeface="Wingdings" panose="05000000000000000000" pitchFamily="2" charset="2"/>
              </a:rPr>
              <a:t>df</a:t>
            </a:r>
            <a:endParaRPr lang="fr-FR" sz="1100" dirty="0">
              <a:latin typeface="+mj-lt"/>
            </a:endParaRPr>
          </a:p>
        </p:txBody>
      </p:sp>
    </p:spTree>
    <p:extLst>
      <p:ext uri="{BB962C8B-B14F-4D97-AF65-F5344CB8AC3E}">
        <p14:creationId xmlns:p14="http://schemas.microsoft.com/office/powerpoint/2010/main" val="786595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80E9C8-52F0-47F8-BDCD-6B3B8BB47534}"/>
              </a:ext>
            </a:extLst>
          </p:cNvPr>
          <p:cNvSpPr>
            <a:spLocks noGrp="1"/>
          </p:cNvSpPr>
          <p:nvPr>
            <p:ph type="title"/>
          </p:nvPr>
        </p:nvSpPr>
        <p:spPr>
          <a:xfrm>
            <a:off x="758952" y="758952"/>
            <a:ext cx="11433048" cy="4754880"/>
          </a:xfrm>
        </p:spPr>
        <p:txBody>
          <a:bodyPr/>
          <a:lstStyle/>
          <a:p>
            <a:r>
              <a:rPr lang="fr-FR" dirty="0"/>
              <a:t>PCA </a:t>
            </a:r>
            <a:r>
              <a:rPr lang="fr-FR" dirty="0" err="1"/>
              <a:t>using</a:t>
            </a:r>
            <a:r>
              <a:rPr lang="fr-FR" dirty="0"/>
              <a:t> PySpark</a:t>
            </a:r>
          </a:p>
        </p:txBody>
      </p:sp>
      <p:pic>
        <p:nvPicPr>
          <p:cNvPr id="4098" name="Picture 2">
            <a:extLst>
              <a:ext uri="{FF2B5EF4-FFF2-40B4-BE49-F238E27FC236}">
                <a16:creationId xmlns:a16="http://schemas.microsoft.com/office/drawing/2014/main" id="{7926CC0B-5548-45EA-AEF0-32DB2E4CB9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950" y="1972564"/>
            <a:ext cx="4578350" cy="3208108"/>
          </a:xfrm>
          <a:prstGeom prst="rect">
            <a:avLst/>
          </a:prstGeom>
          <a:noFill/>
          <a:extLst>
            <a:ext uri="{909E8E84-426E-40DD-AFC4-6F175D3DCCD1}">
              <a14:hiddenFill xmlns:a14="http://schemas.microsoft.com/office/drawing/2010/main">
                <a:solidFill>
                  <a:srgbClr val="FFFFFF"/>
                </a:solidFill>
              </a14:hiddenFill>
            </a:ext>
          </a:extLst>
        </p:spPr>
      </p:pic>
      <p:sp>
        <p:nvSpPr>
          <p:cNvPr id="10" name="Espace réservé du contenu 9">
            <a:extLst>
              <a:ext uri="{FF2B5EF4-FFF2-40B4-BE49-F238E27FC236}">
                <a16:creationId xmlns:a16="http://schemas.microsoft.com/office/drawing/2014/main" id="{EC5E53A3-6213-4C96-9093-2077538CA080}"/>
              </a:ext>
            </a:extLst>
          </p:cNvPr>
          <p:cNvSpPr>
            <a:spLocks noGrp="1"/>
          </p:cNvSpPr>
          <p:nvPr>
            <p:ph idx="1"/>
          </p:nvPr>
        </p:nvSpPr>
        <p:spPr>
          <a:xfrm>
            <a:off x="581192" y="2061464"/>
            <a:ext cx="11029615" cy="3913886"/>
          </a:xfrm>
        </p:spPr>
        <p:txBody>
          <a:bodyPr/>
          <a:lstStyle/>
          <a:p>
            <a:r>
              <a:rPr lang="fr-FR" dirty="0"/>
              <a:t>Nombre </a:t>
            </a:r>
            <a:r>
              <a:rPr lang="fr-FR" dirty="0" err="1"/>
              <a:t>PCs</a:t>
            </a:r>
            <a:r>
              <a:rPr lang="fr-FR" dirty="0"/>
              <a:t> = 7</a:t>
            </a:r>
          </a:p>
          <a:p>
            <a:r>
              <a:rPr lang="fr-FR" dirty="0"/>
              <a:t>Parallélisation = 2 </a:t>
            </a:r>
            <a:r>
              <a:rPr lang="fr-FR" dirty="0" err="1"/>
              <a:t>CPUs</a:t>
            </a:r>
            <a:endParaRPr lang="fr-FR" dirty="0"/>
          </a:p>
          <a:p>
            <a:r>
              <a:rPr lang="fr-FR" dirty="0"/>
              <a:t>Fit-</a:t>
            </a:r>
            <a:r>
              <a:rPr lang="fr-FR" dirty="0" err="1"/>
              <a:t>transform</a:t>
            </a:r>
            <a:r>
              <a:rPr lang="fr-FR" dirty="0"/>
              <a:t> time ~ 10 min</a:t>
            </a:r>
          </a:p>
          <a:p>
            <a:endParaRPr lang="fr-FR" dirty="0"/>
          </a:p>
          <a:p>
            <a:r>
              <a:rPr lang="fr-FR" dirty="0"/>
              <a:t>~95% variance </a:t>
            </a:r>
            <a:r>
              <a:rPr lang="fr-FR" dirty="0">
                <a:sym typeface="Wingdings" panose="05000000000000000000" pitchFamily="2" charset="2"/>
              </a:rPr>
              <a:t> 6 </a:t>
            </a:r>
            <a:r>
              <a:rPr lang="fr-FR" dirty="0" err="1">
                <a:sym typeface="Wingdings" panose="05000000000000000000" pitchFamily="2" charset="2"/>
              </a:rPr>
              <a:t>PCs</a:t>
            </a:r>
            <a:endParaRPr lang="fr-FR" dirty="0"/>
          </a:p>
        </p:txBody>
      </p:sp>
    </p:spTree>
    <p:extLst>
      <p:ext uri="{BB962C8B-B14F-4D97-AF65-F5344CB8AC3E}">
        <p14:creationId xmlns:p14="http://schemas.microsoft.com/office/powerpoint/2010/main" val="206520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clipart, graphiques vectoriels&#10;&#10;Description générée automatiquement">
            <a:extLst>
              <a:ext uri="{FF2B5EF4-FFF2-40B4-BE49-F238E27FC236}">
                <a16:creationId xmlns:a16="http://schemas.microsoft.com/office/drawing/2014/main" id="{022FE71F-9168-4A6A-AEF7-17F8D134FF1E}"/>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54318" y="2269896"/>
            <a:ext cx="2326370" cy="1221344"/>
          </a:xfrm>
          <a:prstGeom prst="rect">
            <a:avLst/>
          </a:prstGeom>
        </p:spPr>
      </p:pic>
      <p:pic>
        <p:nvPicPr>
          <p:cNvPr id="9" name="Image 8">
            <a:extLst>
              <a:ext uri="{FF2B5EF4-FFF2-40B4-BE49-F238E27FC236}">
                <a16:creationId xmlns:a16="http://schemas.microsoft.com/office/drawing/2014/main" id="{2E8D5C1A-AE4C-4E19-A3BF-0A5EA93261A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97549" y="2157305"/>
            <a:ext cx="1758824" cy="1270751"/>
          </a:xfrm>
          <a:prstGeom prst="rect">
            <a:avLst/>
          </a:prstGeom>
        </p:spPr>
      </p:pic>
      <p:sp>
        <p:nvSpPr>
          <p:cNvPr id="18" name="Rectangle 17">
            <a:extLst>
              <a:ext uri="{FF2B5EF4-FFF2-40B4-BE49-F238E27FC236}">
                <a16:creationId xmlns:a16="http://schemas.microsoft.com/office/drawing/2014/main" id="{AE1A7CE4-CC3A-4699-BB7B-2974E37B3B2D}"/>
              </a:ext>
            </a:extLst>
          </p:cNvPr>
          <p:cNvSpPr/>
          <p:nvPr/>
        </p:nvSpPr>
        <p:spPr>
          <a:xfrm>
            <a:off x="0" y="0"/>
            <a:ext cx="12191999" cy="192433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fr-FR" dirty="0">
              <a:solidFill>
                <a:schemeClr val="bg1"/>
              </a:solidFill>
            </a:endParaRPr>
          </a:p>
        </p:txBody>
      </p:sp>
      <p:sp>
        <p:nvSpPr>
          <p:cNvPr id="2" name="Titre 1">
            <a:extLst>
              <a:ext uri="{FF2B5EF4-FFF2-40B4-BE49-F238E27FC236}">
                <a16:creationId xmlns:a16="http://schemas.microsoft.com/office/drawing/2014/main" id="{3E262787-71AA-4AA8-BCAF-4AA74A6CF7A2}"/>
              </a:ext>
            </a:extLst>
          </p:cNvPr>
          <p:cNvSpPr>
            <a:spLocks noGrp="1"/>
          </p:cNvSpPr>
          <p:nvPr>
            <p:ph type="title"/>
          </p:nvPr>
        </p:nvSpPr>
        <p:spPr>
          <a:xfrm>
            <a:off x="758952" y="758952"/>
            <a:ext cx="10220572" cy="1042954"/>
          </a:xfrm>
        </p:spPr>
        <p:txBody>
          <a:bodyPr/>
          <a:lstStyle/>
          <a:p>
            <a:r>
              <a:rPr lang="fr-FR" dirty="0">
                <a:solidFill>
                  <a:schemeClr val="bg1"/>
                </a:solidFill>
              </a:rPr>
              <a:t>conclusion</a:t>
            </a:r>
          </a:p>
        </p:txBody>
      </p:sp>
      <p:graphicFrame>
        <p:nvGraphicFramePr>
          <p:cNvPr id="3" name="Diagramme 2">
            <a:extLst>
              <a:ext uri="{FF2B5EF4-FFF2-40B4-BE49-F238E27FC236}">
                <a16:creationId xmlns:a16="http://schemas.microsoft.com/office/drawing/2014/main" id="{CE43BB97-D3D2-4D73-A83D-1C3B1B8EE21B}"/>
              </a:ext>
            </a:extLst>
          </p:cNvPr>
          <p:cNvGraphicFramePr/>
          <p:nvPr>
            <p:extLst>
              <p:ext uri="{D42A27DB-BD31-4B8C-83A1-F6EECF244321}">
                <p14:modId xmlns:p14="http://schemas.microsoft.com/office/powerpoint/2010/main" val="268900032"/>
              </p:ext>
            </p:extLst>
          </p:nvPr>
        </p:nvGraphicFramePr>
        <p:xfrm>
          <a:off x="1237867" y="3428056"/>
          <a:ext cx="3715752" cy="21118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Diagramme 3">
            <a:extLst>
              <a:ext uri="{FF2B5EF4-FFF2-40B4-BE49-F238E27FC236}">
                <a16:creationId xmlns:a16="http://schemas.microsoft.com/office/drawing/2014/main" id="{C1BDAA45-50B3-4E7E-8021-7136E6B326DD}"/>
              </a:ext>
            </a:extLst>
          </p:cNvPr>
          <p:cNvGraphicFramePr/>
          <p:nvPr>
            <p:extLst>
              <p:ext uri="{D42A27DB-BD31-4B8C-83A1-F6EECF244321}">
                <p14:modId xmlns:p14="http://schemas.microsoft.com/office/powerpoint/2010/main" val="617919101"/>
              </p:ext>
            </p:extLst>
          </p:nvPr>
        </p:nvGraphicFramePr>
        <p:xfrm>
          <a:off x="7263772" y="3428056"/>
          <a:ext cx="3715752" cy="205267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718157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26"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8" name="Straight Connector 27">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op view of cut oranges, kiwi, mango, strawberry, and blueberry">
            <a:extLst>
              <a:ext uri="{FF2B5EF4-FFF2-40B4-BE49-F238E27FC236}">
                <a16:creationId xmlns:a16="http://schemas.microsoft.com/office/drawing/2014/main" id="{F8D4D473-CC93-4861-9F37-76823BBE189A}"/>
              </a:ext>
            </a:extLst>
          </p:cNvPr>
          <p:cNvPicPr>
            <a:picLocks noChangeAspect="1"/>
          </p:cNvPicPr>
          <p:nvPr/>
        </p:nvPicPr>
        <p:blipFill rotWithShape="1">
          <a:blip r:embed="rId2"/>
          <a:srcRect t="5387" b="10026"/>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E4398140-F067-40E9-892C-4DB04C70B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4600" y="-1244600"/>
            <a:ext cx="6858000" cy="9347200"/>
          </a:xfrm>
          <a:prstGeom prst="rect">
            <a:avLst/>
          </a:prstGeom>
          <a:gradFill>
            <a:gsLst>
              <a:gs pos="100000">
                <a:srgbClr val="000000">
                  <a:alpha val="0"/>
                </a:srgbClr>
              </a:gs>
              <a:gs pos="0">
                <a:schemeClr val="tx1"/>
              </a:gs>
              <a:gs pos="0">
                <a:srgbClr val="00000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re 3">
            <a:extLst>
              <a:ext uri="{FF2B5EF4-FFF2-40B4-BE49-F238E27FC236}">
                <a16:creationId xmlns:a16="http://schemas.microsoft.com/office/drawing/2014/main" id="{009C6C3C-694E-45F0-8717-26CD6C8B01C8}"/>
              </a:ext>
            </a:extLst>
          </p:cNvPr>
          <p:cNvSpPr>
            <a:spLocks noGrp="1"/>
          </p:cNvSpPr>
          <p:nvPr>
            <p:ph type="title"/>
          </p:nvPr>
        </p:nvSpPr>
        <p:spPr>
          <a:xfrm>
            <a:off x="758952" y="1143000"/>
            <a:ext cx="4572000" cy="2984701"/>
          </a:xfrm>
        </p:spPr>
        <p:txBody>
          <a:bodyPr vert="horz" lIns="91440" tIns="45720" rIns="91440" bIns="45720" rtlCol="0" anchor="b">
            <a:normAutofit/>
          </a:bodyPr>
          <a:lstStyle/>
          <a:p>
            <a:r>
              <a:rPr lang="en-US">
                <a:solidFill>
                  <a:srgbClr val="FFFFFF"/>
                </a:solidFill>
              </a:rPr>
              <a:t>ANNEXES</a:t>
            </a:r>
          </a:p>
        </p:txBody>
      </p:sp>
      <p:cxnSp>
        <p:nvCxnSpPr>
          <p:cNvPr id="34" name="Straight Connector 33">
            <a:extLst>
              <a:ext uri="{FF2B5EF4-FFF2-40B4-BE49-F238E27FC236}">
                <a16:creationId xmlns:a16="http://schemas.microsoft.com/office/drawing/2014/main" id="{17726E8A-324C-4684-96F2-AFDDFB2F14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8952" y="4291242"/>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65327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4ABF34C-C23A-42CB-8CC3-83099BCF7B98}"/>
              </a:ext>
            </a:extLst>
          </p:cNvPr>
          <p:cNvSpPr>
            <a:spLocks noGrp="1"/>
          </p:cNvSpPr>
          <p:nvPr>
            <p:ph idx="1"/>
          </p:nvPr>
        </p:nvSpPr>
        <p:spPr>
          <a:xfrm>
            <a:off x="557348" y="1088073"/>
            <a:ext cx="11077303" cy="4754880"/>
          </a:xfrm>
        </p:spPr>
        <p:txBody>
          <a:bodyPr>
            <a:normAutofit fontScale="85000" lnSpcReduction="20000"/>
          </a:bodyPr>
          <a:lstStyle/>
          <a:p>
            <a:pPr marL="0" indent="0">
              <a:buNone/>
            </a:pPr>
            <a:r>
              <a:rPr lang="fr-FR" dirty="0"/>
              <a:t>télécharger puis </a:t>
            </a:r>
            <a:r>
              <a:rPr lang="fr-FR" dirty="0" err="1"/>
              <a:t>bash</a:t>
            </a:r>
            <a:r>
              <a:rPr lang="fr-FR" dirty="0"/>
              <a:t> anaconda, </a:t>
            </a:r>
          </a:p>
          <a:p>
            <a:pPr>
              <a:lnSpc>
                <a:spcPct val="115000"/>
              </a:lnSpc>
              <a:spcAft>
                <a:spcPts val="10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télécharger puis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bash</a:t>
            </a:r>
            <a:r>
              <a:rPr lang="fr-FR" sz="1800" dirty="0">
                <a:effectLst/>
                <a:latin typeface="Calibri" panose="020F0502020204030204" pitchFamily="34" charset="0"/>
                <a:ea typeface="Calibri" panose="020F0502020204030204" pitchFamily="34" charset="0"/>
                <a:cs typeface="Times New Roman" panose="02020603050405020304" pitchFamily="18" charset="0"/>
              </a:rPr>
              <a:t> anaconda, </a:t>
            </a:r>
            <a:r>
              <a:rPr lang="fr-FR"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tooltip="https://repo.anaconda.com/archive/Anaconda3-2021.05-Linux-x86_64.sh"/>
              </a:rPr>
              <a:t>https://repo.anaconda.com/archive/Anaconda3-2021.05-Linux-x86_64.sh</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b="1" dirty="0">
                <a:effectLst/>
                <a:latin typeface="Calibri" panose="020F0502020204030204" pitchFamily="34" charset="0"/>
                <a:ea typeface="Calibri" panose="020F0502020204030204" pitchFamily="34" charset="0"/>
                <a:cs typeface="Times New Roman" panose="02020603050405020304" pitchFamily="18" charset="0"/>
              </a:rPr>
              <a:t>vraiment faire attention aux versions</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solidFill>
                <a:srgbClr val="000000"/>
              </a:solidFill>
              <a:effectLst/>
              <a:latin typeface="Courier New" panose="02070309020205020404" pitchFamily="49" charset="0"/>
              <a:ea typeface="Calibri" panose="020F0502020204030204" pitchFamily="34" charset="0"/>
            </a:endParaRPr>
          </a:p>
          <a:p>
            <a:pPr>
              <a:lnSpc>
                <a:spcPct val="115000"/>
              </a:lnSpc>
              <a:spcAft>
                <a:spcPts val="10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wget</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tooltip="https://repo.anaconda.com/archive/Anaconda3-2021.05-Linux-x86_64.sh"/>
              </a:rPr>
              <a:t>https://repo.anaconda.com/archive/Anaconda3-2021.05-Linux-x86_64.sh</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bash</a:t>
            </a:r>
            <a:r>
              <a:rPr lang="fr-FR" sz="1800" dirty="0">
                <a:effectLst/>
                <a:latin typeface="Calibri" panose="020F0502020204030204" pitchFamily="34" charset="0"/>
                <a:ea typeface="Calibri" panose="020F0502020204030204" pitchFamily="34" charset="0"/>
                <a:cs typeface="Times New Roman" panose="02020603050405020304" pitchFamily="18" charset="0"/>
              </a:rPr>
              <a:t> Anaconda3-2021.05-Linux-x86_64.sh</a:t>
            </a:r>
          </a:p>
          <a:p>
            <a:pPr marL="0" indent="0">
              <a:lnSpc>
                <a:spcPct val="115000"/>
              </a:lnSpc>
              <a:spcAft>
                <a:spcPts val="10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installer java </a:t>
            </a:r>
          </a:p>
          <a:p>
            <a:pPr>
              <a:lnSpc>
                <a:spcPct val="115000"/>
              </a:lnSpc>
              <a:spcAft>
                <a:spcPts val="1000"/>
              </a:spcAft>
            </a:pPr>
            <a:r>
              <a:rPr lang="fr-FR" sz="1800" dirty="0" err="1">
                <a:effectLst/>
                <a:latin typeface="Calibri" panose="020F0502020204030204" pitchFamily="34" charset="0"/>
                <a:ea typeface="Calibri" panose="020F0502020204030204" pitchFamily="34" charset="0"/>
                <a:cs typeface="Times New Roman" panose="02020603050405020304" pitchFamily="18" charset="0"/>
              </a:rPr>
              <a:t>sudo</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apt</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install</a:t>
            </a:r>
            <a:r>
              <a:rPr lang="fr-FR" sz="1800" dirty="0">
                <a:effectLst/>
                <a:latin typeface="Calibri" panose="020F0502020204030204" pitchFamily="34" charset="0"/>
                <a:ea typeface="Calibri" panose="020F0502020204030204" pitchFamily="34" charset="0"/>
                <a:cs typeface="Times New Roman" panose="02020603050405020304" pitchFamily="18" charset="0"/>
              </a:rPr>
              <a:t> openjdk-8-jre-headless, </a:t>
            </a:r>
            <a:r>
              <a:rPr lang="fr-FR" sz="1800" b="1" dirty="0">
                <a:effectLst/>
                <a:latin typeface="Calibri" panose="020F0502020204030204" pitchFamily="34" charset="0"/>
                <a:ea typeface="Calibri" panose="020F0502020204030204" pitchFamily="34" charset="0"/>
                <a:cs typeface="Times New Roman" panose="02020603050405020304" pitchFamily="18" charset="0"/>
              </a:rPr>
              <a:t>vraiment faire attention aux versions</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15000"/>
              </a:lnSpc>
              <a:spcAft>
                <a:spcPts val="10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 installer scala </a:t>
            </a:r>
          </a:p>
          <a:p>
            <a:pPr>
              <a:lnSpc>
                <a:spcPct val="115000"/>
              </a:lnSpc>
              <a:spcAft>
                <a:spcPts val="1000"/>
              </a:spcAft>
            </a:pPr>
            <a:r>
              <a:rPr lang="fr-FR" sz="1800" dirty="0" err="1">
                <a:effectLst/>
                <a:latin typeface="Calibri" panose="020F0502020204030204" pitchFamily="34" charset="0"/>
                <a:ea typeface="Calibri" panose="020F0502020204030204" pitchFamily="34" charset="0"/>
                <a:cs typeface="Times New Roman" panose="02020603050405020304" pitchFamily="18" charset="0"/>
              </a:rPr>
              <a:t>sudo</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apt</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install</a:t>
            </a:r>
            <a:r>
              <a:rPr lang="fr-FR" sz="1800" dirty="0">
                <a:effectLst/>
                <a:latin typeface="Calibri" panose="020F0502020204030204" pitchFamily="34" charset="0"/>
                <a:ea typeface="Calibri" panose="020F0502020204030204" pitchFamily="34" charset="0"/>
                <a:cs typeface="Times New Roman" panose="02020603050405020304" pitchFamily="18" charset="0"/>
              </a:rPr>
              <a:t> scala</a:t>
            </a:r>
          </a:p>
          <a:p>
            <a:pPr marL="0" indent="0">
              <a:buNone/>
            </a:pPr>
            <a:r>
              <a:rPr lang="fr-FR" dirty="0"/>
              <a:t>télécharger puis décompresser spark-3.0.3-hadoop-2.7, vraiment faire attention aux versions,</a:t>
            </a:r>
          </a:p>
          <a:p>
            <a:pPr>
              <a:lnSpc>
                <a:spcPct val="115000"/>
              </a:lnSpc>
              <a:spcAft>
                <a:spcPts val="1000"/>
              </a:spcAft>
            </a:pPr>
            <a:r>
              <a:rPr lang="fr-FR" sz="1800" dirty="0" err="1">
                <a:effectLst/>
                <a:latin typeface="Calibri" panose="020F0502020204030204" pitchFamily="34" charset="0"/>
                <a:ea typeface="Calibri" panose="020F0502020204030204" pitchFamily="34" charset="0"/>
                <a:cs typeface="Times New Roman" panose="02020603050405020304" pitchFamily="18" charset="0"/>
              </a:rPr>
              <a:t>wget</a:t>
            </a:r>
            <a:r>
              <a:rPr lang="fr-FR" sz="1800" dirty="0">
                <a:effectLst/>
                <a:latin typeface="Calibri" panose="020F0502020204030204" pitchFamily="34" charset="0"/>
                <a:ea typeface="Calibri" panose="020F0502020204030204" pitchFamily="34" charset="0"/>
                <a:cs typeface="Times New Roman" panose="02020603050405020304" pitchFamily="18" charset="0"/>
              </a:rPr>
              <a:t> https://dlcdn.apache.org/spark/spark-3.0.3/spark-3.0.3-bin-hadoop2.7.tgz</a:t>
            </a:r>
          </a:p>
          <a:p>
            <a:pPr>
              <a:lnSpc>
                <a:spcPct val="115000"/>
              </a:lnSpc>
              <a:spcAft>
                <a:spcPts val="1000"/>
              </a:spcAft>
            </a:pPr>
            <a:r>
              <a:rPr lang="fr-FR" sz="1800" dirty="0" err="1">
                <a:effectLst/>
                <a:latin typeface="Calibri" panose="020F0502020204030204" pitchFamily="34" charset="0"/>
                <a:ea typeface="Calibri" panose="020F0502020204030204" pitchFamily="34" charset="0"/>
                <a:cs typeface="Times New Roman" panose="02020603050405020304" pitchFamily="18" charset="0"/>
              </a:rPr>
              <a:t>sudo</a:t>
            </a:r>
            <a:r>
              <a:rPr lang="fr-FR" sz="1800" dirty="0">
                <a:effectLst/>
                <a:latin typeface="Calibri" panose="020F0502020204030204" pitchFamily="34" charset="0"/>
                <a:ea typeface="Calibri" panose="020F0502020204030204" pitchFamily="34" charset="0"/>
                <a:cs typeface="Times New Roman" panose="02020603050405020304" pitchFamily="18" charset="0"/>
              </a:rPr>
              <a:t> tar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zxvf</a:t>
            </a:r>
            <a:r>
              <a:rPr lang="fr-FR" sz="1800" dirty="0">
                <a:effectLst/>
                <a:latin typeface="Calibri" panose="020F0502020204030204" pitchFamily="34" charset="0"/>
                <a:ea typeface="Calibri" panose="020F0502020204030204" pitchFamily="34" charset="0"/>
                <a:cs typeface="Times New Roman" panose="02020603050405020304" pitchFamily="18" charset="0"/>
              </a:rPr>
              <a:t> spark-3.0.3-bin-hadoop2.7.tgz</a:t>
            </a:r>
          </a:p>
          <a:p>
            <a:pPr>
              <a:lnSpc>
                <a:spcPct val="115000"/>
              </a:lnSpc>
              <a:spcAft>
                <a:spcPts val="10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mv spark-3.0.3-bin-hadoop2.7/home/</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ubuntu</a:t>
            </a:r>
            <a:r>
              <a:rPr lang="fr-FR" sz="1800" dirty="0">
                <a:effectLst/>
                <a:latin typeface="Calibri" panose="020F0502020204030204" pitchFamily="34" charset="0"/>
                <a:ea typeface="Calibri" panose="020F0502020204030204" pitchFamily="34" charset="0"/>
                <a:cs typeface="Times New Roman" panose="02020603050405020304" pitchFamily="18" charset="0"/>
              </a:rPr>
              <a:t>/</a:t>
            </a:r>
            <a:endParaRPr lang="fr-FR" dirty="0"/>
          </a:p>
        </p:txBody>
      </p:sp>
      <p:pic>
        <p:nvPicPr>
          <p:cNvPr id="4" name="Graphique 3" descr="Coche avec un remplissage uni">
            <a:extLst>
              <a:ext uri="{FF2B5EF4-FFF2-40B4-BE49-F238E27FC236}">
                <a16:creationId xmlns:a16="http://schemas.microsoft.com/office/drawing/2014/main" id="{E3DFBB11-4E83-4C7F-A12C-3703E1F076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163" y="1313261"/>
            <a:ext cx="638369" cy="638369"/>
          </a:xfrm>
          <a:prstGeom prst="rect">
            <a:avLst/>
          </a:prstGeom>
        </p:spPr>
      </p:pic>
      <p:pic>
        <p:nvPicPr>
          <p:cNvPr id="5" name="Graphique 4" descr="Coche avec un remplissage uni">
            <a:extLst>
              <a:ext uri="{FF2B5EF4-FFF2-40B4-BE49-F238E27FC236}">
                <a16:creationId xmlns:a16="http://schemas.microsoft.com/office/drawing/2014/main" id="{930BECB0-8191-48D3-BDB9-3FA4E3D887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163" y="1793207"/>
            <a:ext cx="638369" cy="638369"/>
          </a:xfrm>
          <a:prstGeom prst="rect">
            <a:avLst/>
          </a:prstGeom>
        </p:spPr>
      </p:pic>
      <p:pic>
        <p:nvPicPr>
          <p:cNvPr id="6" name="Graphique 5" descr="Coche avec un remplissage uni">
            <a:extLst>
              <a:ext uri="{FF2B5EF4-FFF2-40B4-BE49-F238E27FC236}">
                <a16:creationId xmlns:a16="http://schemas.microsoft.com/office/drawing/2014/main" id="{0CDF3EE3-F9C1-42E7-9F84-A3774B77E3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163" y="2188992"/>
            <a:ext cx="638369" cy="638369"/>
          </a:xfrm>
          <a:prstGeom prst="rect">
            <a:avLst/>
          </a:prstGeom>
        </p:spPr>
      </p:pic>
    </p:spTree>
    <p:extLst>
      <p:ext uri="{BB962C8B-B14F-4D97-AF65-F5344CB8AC3E}">
        <p14:creationId xmlns:p14="http://schemas.microsoft.com/office/powerpoint/2010/main" val="110864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DFB03E-A78A-4E65-938E-A8E556F04522}"/>
              </a:ext>
            </a:extLst>
          </p:cNvPr>
          <p:cNvSpPr>
            <a:spLocks noGrp="1"/>
          </p:cNvSpPr>
          <p:nvPr>
            <p:ph type="title"/>
          </p:nvPr>
        </p:nvSpPr>
        <p:spPr>
          <a:xfrm>
            <a:off x="758952" y="758952"/>
            <a:ext cx="3831336" cy="4754880"/>
          </a:xfrm>
        </p:spPr>
        <p:txBody>
          <a:bodyPr/>
          <a:lstStyle/>
          <a:p>
            <a:r>
              <a:rPr lang="fr-FR" dirty="0"/>
              <a:t>Livrables attendus</a:t>
            </a:r>
          </a:p>
        </p:txBody>
      </p:sp>
      <p:sp>
        <p:nvSpPr>
          <p:cNvPr id="3" name="Espace réservé du contenu 2">
            <a:extLst>
              <a:ext uri="{FF2B5EF4-FFF2-40B4-BE49-F238E27FC236}">
                <a16:creationId xmlns:a16="http://schemas.microsoft.com/office/drawing/2014/main" id="{6A0F3D20-9019-48C2-AF63-44874193782A}"/>
              </a:ext>
            </a:extLst>
          </p:cNvPr>
          <p:cNvSpPr>
            <a:spLocks noGrp="1"/>
          </p:cNvSpPr>
          <p:nvPr>
            <p:ph idx="1"/>
          </p:nvPr>
        </p:nvSpPr>
        <p:spPr>
          <a:xfrm>
            <a:off x="5184648" y="758952"/>
            <a:ext cx="6245352" cy="4754880"/>
          </a:xfrm>
        </p:spPr>
        <p:txBody>
          <a:bodyPr>
            <a:normAutofit lnSpcReduction="10000"/>
          </a:bodyPr>
          <a:lstStyle/>
          <a:p>
            <a:r>
              <a:rPr lang="fr-FR" dirty="0"/>
              <a:t>Un notebook sur le cloud contenant les scripts en </a:t>
            </a:r>
            <a:r>
              <a:rPr lang="fr-FR" dirty="0" err="1"/>
              <a:t>Pyspark</a:t>
            </a:r>
            <a:r>
              <a:rPr lang="fr-FR" dirty="0"/>
              <a:t> exécutables (le </a:t>
            </a:r>
            <a:r>
              <a:rPr lang="fr-FR" dirty="0" err="1"/>
              <a:t>preprocessing</a:t>
            </a:r>
            <a:r>
              <a:rPr lang="fr-FR" dirty="0"/>
              <a:t> et une étape de réduction de dimension).</a:t>
            </a:r>
          </a:p>
          <a:p>
            <a:r>
              <a:rPr lang="fr-FR" dirty="0"/>
              <a:t>Les images du jeu de données initial ainsi que la sortie de la réduction de dimension (une matrice écrite sur un fichier CSV) disponible dans un espace de stockage sur le cloud.</a:t>
            </a:r>
          </a:p>
          <a:p>
            <a:r>
              <a:rPr lang="fr-FR" dirty="0"/>
              <a:t>Un support de présentation pour la soutenance, présentant :</a:t>
            </a:r>
          </a:p>
          <a:p>
            <a:pPr lvl="1"/>
            <a:r>
              <a:rPr lang="fr-FR" dirty="0"/>
              <a:t>les différentes briques d'architecture choisies sur le cloud ;</a:t>
            </a:r>
          </a:p>
          <a:p>
            <a:pPr lvl="1"/>
            <a:r>
              <a:rPr lang="fr-FR" dirty="0"/>
              <a:t>leur rôle dans l’architecture Big Data ;</a:t>
            </a:r>
          </a:p>
          <a:p>
            <a:pPr lvl="1"/>
            <a:r>
              <a:rPr lang="fr-FR" dirty="0"/>
              <a:t>les étapes de la chaîne de traitement.</a:t>
            </a:r>
          </a:p>
        </p:txBody>
      </p:sp>
    </p:spTree>
    <p:extLst>
      <p:ext uri="{BB962C8B-B14F-4D97-AF65-F5344CB8AC3E}">
        <p14:creationId xmlns:p14="http://schemas.microsoft.com/office/powerpoint/2010/main" val="1212346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4ABF34C-C23A-42CB-8CC3-83099BCF7B98}"/>
              </a:ext>
            </a:extLst>
          </p:cNvPr>
          <p:cNvSpPr>
            <a:spLocks noGrp="1"/>
          </p:cNvSpPr>
          <p:nvPr>
            <p:ph idx="1"/>
          </p:nvPr>
        </p:nvSpPr>
        <p:spPr>
          <a:xfrm>
            <a:off x="557348" y="1088073"/>
            <a:ext cx="11077303" cy="4754880"/>
          </a:xfrm>
        </p:spPr>
        <p:txBody>
          <a:bodyPr>
            <a:normAutofit fontScale="70000" lnSpcReduction="20000"/>
          </a:bodyPr>
          <a:lstStyle/>
          <a:p>
            <a:pPr marL="0" indent="0">
              <a:lnSpc>
                <a:spcPct val="115000"/>
              </a:lnSpc>
              <a:spcBef>
                <a:spcPts val="0"/>
              </a:spcBef>
              <a:spcAft>
                <a:spcPts val="0"/>
              </a:spcAft>
              <a:buNone/>
            </a:pPr>
            <a:r>
              <a:rPr lang="fr-FR" sz="2000" dirty="0">
                <a:effectLst/>
                <a:latin typeface="Calibri" panose="020F0502020204030204" pitchFamily="34" charset="0"/>
                <a:ea typeface="Calibri" panose="020F0502020204030204" pitchFamily="34" charset="0"/>
                <a:cs typeface="Times New Roman" panose="02020603050405020304" pitchFamily="18" charset="0"/>
              </a:rPr>
              <a:t>- gérer les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credentials</a:t>
            </a:r>
            <a:r>
              <a:rPr lang="fr-FR" sz="2000" dirty="0">
                <a:effectLst/>
                <a:latin typeface="Calibri" panose="020F0502020204030204" pitchFamily="34" charset="0"/>
                <a:ea typeface="Calibri" panose="020F0502020204030204" pitchFamily="34" charset="0"/>
                <a:cs typeface="Times New Roman" panose="02020603050405020304" pitchFamily="18" charset="0"/>
              </a:rPr>
              <a:t>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jupyter</a:t>
            </a:r>
            <a:r>
              <a:rPr lang="fr-FR" sz="20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15000"/>
              </a:lnSpc>
              <a:spcBef>
                <a:spcPts val="0"/>
              </a:spcBef>
              <a:spcAft>
                <a:spcPts val="0"/>
              </a:spcAft>
              <a:buNone/>
            </a:pPr>
            <a:r>
              <a:rPr lang="fr-FR" sz="2000" dirty="0">
                <a:effectLst/>
                <a:latin typeface="Calibri" panose="020F0502020204030204" pitchFamily="34" charset="0"/>
                <a:ea typeface="Calibri" panose="020F0502020204030204" pitchFamily="34" charset="0"/>
                <a:cs typeface="Times New Roman" panose="02020603050405020304" pitchFamily="18" charset="0"/>
              </a:rPr>
              <a:t>Voir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pdf</a:t>
            </a:r>
            <a:r>
              <a:rPr lang="fr-FR" sz="2000" dirty="0">
                <a:effectLst/>
                <a:latin typeface="Calibri" panose="020F0502020204030204" pitchFamily="34" charset="0"/>
                <a:ea typeface="Calibri" panose="020F0502020204030204" pitchFamily="34" charset="0"/>
                <a:cs typeface="Times New Roman" panose="02020603050405020304" pitchFamily="18" charset="0"/>
              </a:rPr>
              <a:t> Etapes_installation_Anaconda_Jupyter_Notebook_Pyspark_1</a:t>
            </a:r>
          </a:p>
          <a:p>
            <a:pPr marL="0" indent="0">
              <a:lnSpc>
                <a:spcPct val="115000"/>
              </a:lnSpc>
              <a:spcBef>
                <a:spcPts val="0"/>
              </a:spcBef>
              <a:spcAft>
                <a:spcPts val="0"/>
              </a:spcAft>
              <a:buNone/>
            </a:pPr>
            <a:r>
              <a:rPr lang="fr-FR" sz="2000" dirty="0">
                <a:effectLst/>
                <a:latin typeface="Calibri" panose="020F0502020204030204" pitchFamily="34" charset="0"/>
                <a:ea typeface="Calibri" panose="020F0502020204030204" pitchFamily="34" charset="0"/>
                <a:cs typeface="Times New Roman" panose="02020603050405020304" pitchFamily="18" charset="0"/>
              </a:rPr>
              <a:t> - ajouter tous les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pkgs</a:t>
            </a:r>
            <a:r>
              <a:rPr lang="fr-FR" sz="2000" dirty="0">
                <a:effectLst/>
                <a:latin typeface="Calibri" panose="020F0502020204030204" pitchFamily="34" charset="0"/>
                <a:ea typeface="Calibri" panose="020F0502020204030204" pitchFamily="34" charset="0"/>
                <a:cs typeface="Times New Roman" panose="02020603050405020304" pitchFamily="18" charset="0"/>
              </a:rPr>
              <a:t> nécessaires (entre-autre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tensorflow</a:t>
            </a:r>
            <a:r>
              <a:rPr lang="fr-FR" sz="2000" dirty="0">
                <a:effectLst/>
                <a:latin typeface="Calibri" panose="020F0502020204030204" pitchFamily="34" charset="0"/>
                <a:ea typeface="Calibri" panose="020F0502020204030204" pitchFamily="34" charset="0"/>
                <a:cs typeface="Times New Roman" panose="02020603050405020304" pitchFamily="18" charset="0"/>
              </a:rPr>
              <a:t>, py4j), </a:t>
            </a:r>
          </a:p>
          <a:p>
            <a:pPr marL="0" indent="0">
              <a:lnSpc>
                <a:spcPct val="115000"/>
              </a:lnSpc>
              <a:spcBef>
                <a:spcPts val="0"/>
              </a:spcBef>
              <a:spcAft>
                <a:spcPts val="0"/>
              </a:spcAft>
              <a:buNone/>
            </a:pPr>
            <a:r>
              <a:rPr lang="fr-FR" sz="2000" dirty="0" err="1">
                <a:effectLst/>
                <a:latin typeface="Calibri" panose="020F0502020204030204" pitchFamily="34" charset="0"/>
                <a:ea typeface="Calibri" panose="020F0502020204030204" pitchFamily="34" charset="0"/>
                <a:cs typeface="Times New Roman" panose="02020603050405020304" pitchFamily="18" charset="0"/>
              </a:rPr>
              <a:t>conda</a:t>
            </a:r>
            <a:r>
              <a:rPr lang="fr-FR" sz="2000" dirty="0">
                <a:effectLst/>
                <a:latin typeface="Calibri" panose="020F0502020204030204" pitchFamily="34" charset="0"/>
                <a:ea typeface="Calibri" panose="020F0502020204030204" pitchFamily="34" charset="0"/>
                <a:cs typeface="Times New Roman" panose="02020603050405020304" pitchFamily="18" charset="0"/>
              </a:rPr>
              <a:t>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activate</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2000" dirty="0">
                <a:effectLst/>
                <a:latin typeface="Calibri" panose="020F0502020204030204" pitchFamily="34" charset="0"/>
                <a:ea typeface="Calibri" panose="020F0502020204030204" pitchFamily="34" charset="0"/>
                <a:cs typeface="Times New Roman" panose="02020603050405020304" pitchFamily="18" charset="0"/>
              </a:rPr>
              <a:t>faire un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pip</a:t>
            </a:r>
            <a:r>
              <a:rPr lang="fr-FR" sz="2000" dirty="0">
                <a:effectLst/>
                <a:latin typeface="Calibri" panose="020F0502020204030204" pitchFamily="34" charset="0"/>
                <a:ea typeface="Calibri" panose="020F0502020204030204" pitchFamily="34" charset="0"/>
                <a:cs typeface="Times New Roman" panose="02020603050405020304" pitchFamily="18" charset="0"/>
              </a:rPr>
              <a:t> freeze pour vérifier ce qu’il manque  (ou installer au fur et à mesure dans le notebook avec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pip</a:t>
            </a:r>
            <a:r>
              <a:rPr lang="fr-FR" sz="2000" dirty="0">
                <a:effectLst/>
                <a:latin typeface="Calibri" panose="020F0502020204030204" pitchFamily="34" charset="0"/>
                <a:ea typeface="Calibri" panose="020F0502020204030204" pitchFamily="34" charset="0"/>
                <a:cs typeface="Times New Roman" panose="02020603050405020304" pitchFamily="18" charset="0"/>
              </a:rPr>
              <a:t>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install</a:t>
            </a:r>
            <a:r>
              <a:rPr lang="fr-FR" sz="20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15000"/>
              </a:lnSpc>
              <a:spcBef>
                <a:spcPts val="0"/>
              </a:spcBef>
              <a:spcAft>
                <a:spcPts val="0"/>
              </a:spcAft>
              <a:buNone/>
            </a:pPr>
            <a:r>
              <a:rPr lang="fr-FR" sz="1600" dirty="0" err="1">
                <a:effectLst/>
                <a:latin typeface="Calibri" panose="020F0502020204030204" pitchFamily="34" charset="0"/>
                <a:ea typeface="Calibri" panose="020F0502020204030204" pitchFamily="34" charset="0"/>
                <a:cs typeface="Times New Roman" panose="02020603050405020304" pitchFamily="18" charset="0"/>
              </a:rPr>
              <a:t>pip</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install</a:t>
            </a:r>
            <a:r>
              <a:rPr lang="fr-FR" sz="1600" dirty="0">
                <a:effectLst/>
                <a:latin typeface="Calibri" panose="020F0502020204030204" pitchFamily="34" charset="0"/>
                <a:ea typeface="Calibri" panose="020F0502020204030204" pitchFamily="34" charset="0"/>
                <a:cs typeface="Times New Roman" panose="02020603050405020304" pitchFamily="18" charset="0"/>
              </a:rPr>
              <a:t> py4j</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600" dirty="0" err="1">
                <a:effectLst/>
                <a:latin typeface="Calibri" panose="020F0502020204030204" pitchFamily="34" charset="0"/>
                <a:ea typeface="Calibri" panose="020F0502020204030204" pitchFamily="34" charset="0"/>
                <a:cs typeface="Times New Roman" panose="02020603050405020304" pitchFamily="18" charset="0"/>
              </a:rPr>
              <a:t>pip</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install</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tensorflow</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600" dirty="0" err="1">
                <a:effectLst/>
                <a:latin typeface="Calibri" panose="020F0502020204030204" pitchFamily="34" charset="0"/>
                <a:ea typeface="Calibri" panose="020F0502020204030204" pitchFamily="34" charset="0"/>
                <a:cs typeface="Times New Roman" panose="02020603050405020304" pitchFamily="18" charset="0"/>
              </a:rPr>
              <a:t>pip</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install</a:t>
            </a:r>
            <a:r>
              <a:rPr lang="fr-FR" sz="1600" dirty="0">
                <a:effectLst/>
                <a:latin typeface="Calibri" panose="020F0502020204030204" pitchFamily="34" charset="0"/>
                <a:ea typeface="Calibri" panose="020F0502020204030204" pitchFamily="34" charset="0"/>
                <a:cs typeface="Times New Roman" panose="02020603050405020304" pitchFamily="18" charset="0"/>
              </a:rPr>
              <a:t> boto3</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600" dirty="0" err="1">
                <a:effectLst/>
                <a:latin typeface="Calibri" panose="020F0502020204030204" pitchFamily="34" charset="0"/>
                <a:ea typeface="Calibri" panose="020F0502020204030204" pitchFamily="34" charset="0"/>
                <a:cs typeface="Times New Roman" panose="02020603050405020304" pitchFamily="18" charset="0"/>
              </a:rPr>
              <a:t>pip</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install</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findspark</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2000" dirty="0">
                <a:effectLst/>
                <a:latin typeface="Calibri" panose="020F0502020204030204" pitchFamily="34" charset="0"/>
                <a:ea typeface="Calibri" panose="020F0502020204030204" pitchFamily="34" charset="0"/>
                <a:cs typeface="Times New Roman" panose="02020603050405020304" pitchFamily="18" charset="0"/>
              </a:rPr>
              <a:t>- envoyer tout ça dans le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path</a:t>
            </a:r>
            <a:r>
              <a:rPr lang="fr-FR" sz="20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15000"/>
              </a:lnSpc>
              <a:spcBef>
                <a:spcPts val="0"/>
              </a:spcBef>
              <a:spcAft>
                <a:spcPts val="0"/>
              </a:spcAft>
              <a:buNone/>
            </a:pPr>
            <a:r>
              <a:rPr lang="fr-FR"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deactivate</a:t>
            </a:r>
            <a:r>
              <a:rPr lang="fr-FR"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fr-FR"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conda</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vim</a:t>
            </a:r>
            <a:r>
              <a:rPr lang="fr-FR"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fr-FR"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bashrc</a:t>
            </a:r>
            <a:r>
              <a:rPr lang="fr-FR"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 INSERT (appuyer sur i) puis paste :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export SPARK_HOME=/home/</a:t>
            </a:r>
            <a:r>
              <a:rPr lang="fr-FR"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ubuntu</a:t>
            </a:r>
            <a:r>
              <a:rPr lang="fr-FR"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/spark-3.0.3-bin-hadoop2.7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export PATH=$SPARK_HOME/bin:$PATH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export PYTHONPATH=$SPARK_HOME/python:$PYTHONPATH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ESCAPE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fr-FR"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wq</a:t>
            </a:r>
            <a:r>
              <a:rPr lang="fr-FR"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(enregistrer et quitter)</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source .</a:t>
            </a:r>
            <a:r>
              <a:rPr lang="fr-FR"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bashrc</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Pour vérifier le PATH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400" dirty="0" err="1">
                <a:effectLst/>
                <a:latin typeface="Lucida Console" panose="020B0609040504020204" pitchFamily="49" charset="0"/>
                <a:ea typeface="Calibri" panose="020F0502020204030204" pitchFamily="34" charset="0"/>
                <a:cs typeface="Lucida Console" panose="020B0609040504020204" pitchFamily="49" charset="0"/>
              </a:rPr>
              <a:t>echo</a:t>
            </a:r>
            <a:r>
              <a:rPr lang="fr-FR" sz="1400" dirty="0">
                <a:effectLst/>
                <a:latin typeface="Lucida Console" panose="020B0609040504020204" pitchFamily="49" charset="0"/>
                <a:ea typeface="Calibri" panose="020F0502020204030204" pitchFamily="34" charset="0"/>
                <a:cs typeface="Lucida Console" panose="020B0609040504020204" pitchFamily="49" charset="0"/>
              </a:rPr>
              <a:t> "$PATH"</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400" dirty="0">
                <a:effectLst/>
                <a:latin typeface="Lucida Console" panose="020B0609040504020204" pitchFamily="49" charset="0"/>
                <a:ea typeface="Calibri" panose="020F0502020204030204" pitchFamily="34" charset="0"/>
                <a:cs typeface="Lucida Console" panose="020B0609040504020204" pitchFamily="49" charset="0"/>
              </a:rPr>
              <a:t>doit ressembler à ça : </a:t>
            </a:r>
            <a:r>
              <a:rPr lang="fr-FR" sz="1600" dirty="0">
                <a:effectLst/>
                <a:latin typeface="Calibri" panose="020F0502020204030204" pitchFamily="34" charset="0"/>
                <a:ea typeface="Calibri" panose="020F0502020204030204" pitchFamily="34" charset="0"/>
                <a:cs typeface="Times New Roman" panose="02020603050405020304" pitchFamily="18" charset="0"/>
              </a:rPr>
              <a:t>/home/</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ubuntu</a:t>
            </a:r>
            <a:r>
              <a:rPr lang="fr-FR" sz="1600" dirty="0">
                <a:effectLst/>
                <a:latin typeface="Calibri" panose="020F0502020204030204" pitchFamily="34" charset="0"/>
                <a:ea typeface="Calibri" panose="020F0502020204030204" pitchFamily="34" charset="0"/>
                <a:cs typeface="Times New Roman" panose="02020603050405020304" pitchFamily="18" charset="0"/>
              </a:rPr>
              <a:t>/spark-2.4.3-bin-hadoop2.7/bin:/home/</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ubuntu</a:t>
            </a:r>
            <a:r>
              <a:rPr lang="fr-FR" sz="1600" dirty="0">
                <a:effectLst/>
                <a:latin typeface="Calibri" panose="020F0502020204030204" pitchFamily="34" charset="0"/>
                <a:ea typeface="Calibri" panose="020F0502020204030204" pitchFamily="34" charset="0"/>
                <a:cs typeface="Times New Roman" panose="02020603050405020304" pitchFamily="18" charset="0"/>
              </a:rPr>
              <a:t>/anaconda3/</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condabin</a:t>
            </a:r>
            <a:r>
              <a:rPr lang="fr-FR" sz="1600" dirty="0">
                <a:effectLst/>
                <a:latin typeface="Calibri" panose="020F0502020204030204" pitchFamily="34" charset="0"/>
                <a:ea typeface="Calibri" panose="020F0502020204030204" pitchFamily="34" charset="0"/>
                <a:cs typeface="Times New Roman" panose="02020603050405020304" pitchFamily="18" charset="0"/>
              </a:rPr>
              <a:t>:/bin:/</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usr</a:t>
            </a:r>
            <a:r>
              <a:rPr lang="fr-FR" sz="1600" dirty="0">
                <a:effectLst/>
                <a:latin typeface="Calibri" panose="020F0502020204030204" pitchFamily="34" charset="0"/>
                <a:ea typeface="Calibri" panose="020F0502020204030204" pitchFamily="34" charset="0"/>
                <a:cs typeface="Times New Roman" panose="02020603050405020304" pitchFamily="18" charset="0"/>
              </a:rPr>
              <a:t>/bin:/home/</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ubuntu</a:t>
            </a:r>
            <a:r>
              <a:rPr lang="fr-FR" sz="1600" dirty="0">
                <a:effectLst/>
                <a:latin typeface="Calibri" panose="020F0502020204030204" pitchFamily="34" charset="0"/>
                <a:ea typeface="Calibri" panose="020F0502020204030204" pitchFamily="34" charset="0"/>
                <a:cs typeface="Times New Roman" panose="02020603050405020304" pitchFamily="18" charset="0"/>
              </a:rPr>
              <a:t>/anaconda3/bin/</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400" dirty="0" err="1">
                <a:effectLst/>
                <a:latin typeface="Lucida Console" panose="020B0609040504020204" pitchFamily="49" charset="0"/>
                <a:ea typeface="Calibri" panose="020F0502020204030204" pitchFamily="34" charset="0"/>
                <a:cs typeface="Lucida Console" panose="020B0609040504020204" pitchFamily="49" charset="0"/>
              </a:rPr>
              <a:t>echo</a:t>
            </a:r>
            <a:r>
              <a:rPr lang="fr-FR" sz="1400" dirty="0">
                <a:effectLst/>
                <a:latin typeface="Lucida Console" panose="020B0609040504020204" pitchFamily="49" charset="0"/>
                <a:ea typeface="Calibri" panose="020F0502020204030204" pitchFamily="34" charset="0"/>
                <a:cs typeface="Lucida Console" panose="020B0609040504020204" pitchFamily="49" charset="0"/>
              </a:rPr>
              <a:t> "$PYTHONPATH"</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fr-FR" sz="1400" dirty="0">
                <a:effectLst/>
                <a:latin typeface="Lucida Console" panose="020B0609040504020204" pitchFamily="49" charset="0"/>
                <a:ea typeface="Calibri" panose="020F0502020204030204" pitchFamily="34" charset="0"/>
                <a:cs typeface="Lucida Console" panose="020B0609040504020204" pitchFamily="49" charset="0"/>
              </a:rPr>
              <a:t>doit ressembler à ça :</a:t>
            </a:r>
            <a:r>
              <a:rPr lang="fr-FR" sz="1600" dirty="0">
                <a:effectLst/>
                <a:latin typeface="Calibri" panose="020F0502020204030204" pitchFamily="34" charset="0"/>
                <a:ea typeface="Calibri" panose="020F0502020204030204" pitchFamily="34" charset="0"/>
                <a:cs typeface="Times New Roman" panose="02020603050405020304" pitchFamily="18" charset="0"/>
              </a:rPr>
              <a:t> /home/</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ubuntu</a:t>
            </a:r>
            <a:r>
              <a:rPr lang="fr-FR" sz="1600" dirty="0">
                <a:effectLst/>
                <a:latin typeface="Calibri" panose="020F0502020204030204" pitchFamily="34" charset="0"/>
                <a:ea typeface="Calibri" panose="020F0502020204030204" pitchFamily="34" charset="0"/>
                <a:cs typeface="Times New Roman" panose="02020603050405020304" pitchFamily="18" charset="0"/>
              </a:rPr>
              <a:t>/spark-2.4.3-bin-hadoop2.7/python:</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dirty="0"/>
          </a:p>
        </p:txBody>
      </p:sp>
    </p:spTree>
    <p:extLst>
      <p:ext uri="{BB962C8B-B14F-4D97-AF65-F5344CB8AC3E}">
        <p14:creationId xmlns:p14="http://schemas.microsoft.com/office/powerpoint/2010/main" val="2337463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4ABF34C-C23A-42CB-8CC3-83099BCF7B98}"/>
              </a:ext>
            </a:extLst>
          </p:cNvPr>
          <p:cNvSpPr>
            <a:spLocks noGrp="1"/>
          </p:cNvSpPr>
          <p:nvPr>
            <p:ph idx="1"/>
          </p:nvPr>
        </p:nvSpPr>
        <p:spPr>
          <a:xfrm>
            <a:off x="557348" y="1088073"/>
            <a:ext cx="11077303" cy="4754880"/>
          </a:xfrm>
        </p:spPr>
        <p:txBody>
          <a:bodyPr>
            <a:normAutofit/>
          </a:bodyPr>
          <a:lstStyle/>
          <a:p>
            <a:pPr>
              <a:lnSpc>
                <a:spcPct val="115000"/>
              </a:lnSpc>
              <a:spcAft>
                <a:spcPts val="1000"/>
              </a:spcAft>
            </a:pPr>
            <a:r>
              <a:rPr lang="fr-FR" sz="2000" dirty="0">
                <a:effectLst/>
                <a:latin typeface="Calibri" panose="020F0502020204030204" pitchFamily="34" charset="0"/>
                <a:ea typeface="Calibri" panose="020F0502020204030204" pitchFamily="34" charset="0"/>
                <a:cs typeface="Times New Roman" panose="02020603050405020304" pitchFamily="18" charset="0"/>
              </a:rPr>
              <a:t>- gérer les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crédentials</a:t>
            </a:r>
            <a:r>
              <a:rPr lang="fr-FR" sz="2000" dirty="0">
                <a:effectLst/>
                <a:latin typeface="Calibri" panose="020F0502020204030204" pitchFamily="34" charset="0"/>
                <a:ea typeface="Calibri" panose="020F0502020204030204" pitchFamily="34" charset="0"/>
                <a:cs typeface="Times New Roman" panose="02020603050405020304" pitchFamily="18" charset="0"/>
              </a:rPr>
              <a:t> du S3 via les clés données par le AMI user (fichier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aws</a:t>
            </a:r>
            <a:r>
              <a:rPr lang="fr-FR" sz="2000" dirty="0">
                <a:effectLst/>
                <a:latin typeface="Calibri" panose="020F0502020204030204" pitchFamily="34" charset="0"/>
                <a:ea typeface="Calibri" panose="020F0502020204030204" pitchFamily="34" charset="0"/>
                <a:cs typeface="Times New Roman" panose="02020603050405020304" pitchFamily="18" charset="0"/>
              </a:rPr>
              <a:t>), ou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aws</a:t>
            </a:r>
            <a:r>
              <a:rPr lang="fr-FR" sz="2000" dirty="0">
                <a:effectLst/>
                <a:latin typeface="Calibri" panose="020F0502020204030204" pitchFamily="34" charset="0"/>
                <a:ea typeface="Calibri" panose="020F0502020204030204" pitchFamily="34" charset="0"/>
                <a:cs typeface="Times New Roman" panose="02020603050405020304" pitchFamily="18" charset="0"/>
              </a:rPr>
              <a:t> configure (le cas échéant installer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awscli</a:t>
            </a:r>
            <a:r>
              <a:rPr lang="fr-FR" sz="2000" dirty="0">
                <a:effectLst/>
                <a:latin typeface="Calibri" panose="020F0502020204030204" pitchFamily="34" charset="0"/>
                <a:ea typeface="Calibri" panose="020F0502020204030204" pitchFamily="34" charset="0"/>
                <a:cs typeface="Times New Roman" panose="02020603050405020304" pitchFamily="18" charset="0"/>
              </a:rPr>
              <a:t> :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sudo</a:t>
            </a:r>
            <a:r>
              <a:rPr lang="fr-FR" sz="2000" dirty="0">
                <a:effectLst/>
                <a:latin typeface="Calibri" panose="020F0502020204030204" pitchFamily="34" charset="0"/>
                <a:ea typeface="Calibri" panose="020F0502020204030204" pitchFamily="34" charset="0"/>
                <a:cs typeface="Times New Roman" panose="02020603050405020304" pitchFamily="18" charset="0"/>
              </a:rPr>
              <a:t>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apt</a:t>
            </a:r>
            <a:r>
              <a:rPr lang="fr-FR" sz="2000" dirty="0">
                <a:effectLst/>
                <a:latin typeface="Calibri" panose="020F0502020204030204" pitchFamily="34" charset="0"/>
                <a:ea typeface="Calibri" panose="020F0502020204030204" pitchFamily="34" charset="0"/>
                <a:cs typeface="Times New Roman" panose="02020603050405020304" pitchFamily="18" charset="0"/>
              </a:rPr>
              <a:t>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install</a:t>
            </a:r>
            <a:r>
              <a:rPr lang="fr-FR" sz="2000" dirty="0">
                <a:effectLst/>
                <a:latin typeface="Calibri" panose="020F0502020204030204" pitchFamily="34" charset="0"/>
                <a:ea typeface="Calibri" panose="020F0502020204030204" pitchFamily="34" charset="0"/>
                <a:cs typeface="Times New Roman" panose="02020603050405020304" pitchFamily="18" charset="0"/>
              </a:rPr>
              <a:t>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awscli</a:t>
            </a:r>
            <a:r>
              <a:rPr lang="fr-FR" sz="20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1000"/>
              </a:spcAft>
            </a:pPr>
            <a:r>
              <a:rPr lang="fr-FR" sz="2000" dirty="0">
                <a:effectLst/>
                <a:latin typeface="Calibri" panose="020F0502020204030204" pitchFamily="34" charset="0"/>
                <a:ea typeface="Calibri" panose="020F0502020204030204" pitchFamily="34" charset="0"/>
                <a:cs typeface="Times New Roman" panose="02020603050405020304" pitchFamily="18" charset="0"/>
              </a:rPr>
              <a:t> - ajuster le swap RAM de l'instance pour éviter les memory crashes. Un fois que vous avez fait ça, ben maintenant faut apprendre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PySpark</a:t>
            </a:r>
            <a:r>
              <a:rPr lang="fr-FR" sz="2000" dirty="0">
                <a:effectLst/>
                <a:latin typeface="Calibri" panose="020F0502020204030204" pitchFamily="34" charset="0"/>
                <a:ea typeface="Calibri" panose="020F0502020204030204" pitchFamily="34" charset="0"/>
                <a:cs typeface="Times New Roman" panose="02020603050405020304" pitchFamily="18" charset="0"/>
              </a:rPr>
              <a:t> (</a:t>
            </a:r>
            <a:r>
              <a:rPr lang="fr-FR" sz="20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tooltip="https://docs.databricks.com/applications/machine-learning/preprocess-data/transfer-learning-tensorflow.html"/>
              </a:rPr>
              <a:t>https://docs.databricks.com/applications/machine-learning/preprocess-data/transfer-learning-tensorflow.html</a:t>
            </a:r>
            <a:r>
              <a:rPr lang="fr-FR" sz="2000" dirty="0">
                <a:effectLst/>
                <a:latin typeface="Calibri" panose="020F0502020204030204" pitchFamily="34" charset="0"/>
                <a:ea typeface="Calibri" panose="020F0502020204030204" pitchFamily="34" charset="0"/>
                <a:cs typeface="Times New Roman" panose="02020603050405020304" pitchFamily="18" charset="0"/>
              </a:rPr>
              <a:t>) ! (modifié)</a:t>
            </a:r>
          </a:p>
          <a:p>
            <a:pPr>
              <a:lnSpc>
                <a:spcPct val="115000"/>
              </a:lnSpc>
              <a:spcAft>
                <a:spcPts val="1000"/>
              </a:spcAft>
            </a:pPr>
            <a:r>
              <a:rPr lang="fr-FR" sz="2000" b="1" u="sng" dirty="0" err="1">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Featurization</a:t>
            </a:r>
            <a:r>
              <a:rPr lang="fr-FR" sz="2000" b="1"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 for transfer learning | </a:t>
            </a:r>
            <a:r>
              <a:rPr lang="fr-FR" sz="2000" b="1" u="sng" dirty="0" err="1">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Databricks</a:t>
            </a:r>
            <a:r>
              <a:rPr lang="fr-FR" sz="2000" b="1"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 on AWS</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FR" sz="2000" dirty="0">
                <a:effectLst/>
                <a:latin typeface="Calibri" panose="020F0502020204030204" pitchFamily="34" charset="0"/>
                <a:ea typeface="Calibri" panose="020F0502020204030204" pitchFamily="34" charset="0"/>
                <a:cs typeface="Times New Roman" panose="02020603050405020304" pitchFamily="18" charset="0"/>
              </a:rPr>
              <a:t>Example of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featurization</a:t>
            </a:r>
            <a:r>
              <a:rPr lang="fr-FR" sz="2000" dirty="0">
                <a:effectLst/>
                <a:latin typeface="Calibri" panose="020F0502020204030204" pitchFamily="34" charset="0"/>
                <a:ea typeface="Calibri" panose="020F0502020204030204" pitchFamily="34" charset="0"/>
                <a:cs typeface="Times New Roman" panose="02020603050405020304" pitchFamily="18" charset="0"/>
              </a:rPr>
              <a:t> for transfer learning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using</a:t>
            </a:r>
            <a:r>
              <a:rPr lang="fr-FR" sz="2000" dirty="0">
                <a:effectLst/>
                <a:latin typeface="Calibri" panose="020F0502020204030204" pitchFamily="34" charset="0"/>
                <a:ea typeface="Calibri" panose="020F0502020204030204" pitchFamily="34" charset="0"/>
                <a:cs typeface="Times New Roman" panose="02020603050405020304" pitchFamily="18" charset="0"/>
              </a:rPr>
              <a:t> pandas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UDFs</a:t>
            </a:r>
            <a:r>
              <a:rPr lang="fr-FR" sz="20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pPr>
            <a:endParaRPr lang="fr-FR" dirty="0"/>
          </a:p>
        </p:txBody>
      </p:sp>
    </p:spTree>
    <p:extLst>
      <p:ext uri="{BB962C8B-B14F-4D97-AF65-F5344CB8AC3E}">
        <p14:creationId xmlns:p14="http://schemas.microsoft.com/office/powerpoint/2010/main" val="1226718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4679EE-D5CA-49ED-856A-C93DF0C839A5}"/>
              </a:ext>
            </a:extLst>
          </p:cNvPr>
          <p:cNvSpPr>
            <a:spLocks noGrp="1"/>
          </p:cNvSpPr>
          <p:nvPr>
            <p:ph type="title"/>
          </p:nvPr>
        </p:nvSpPr>
        <p:spPr/>
        <p:txBody>
          <a:bodyPr/>
          <a:lstStyle/>
          <a:p>
            <a:r>
              <a:rPr lang="fr-FR" dirty="0"/>
              <a:t>Installation EC2</a:t>
            </a:r>
          </a:p>
        </p:txBody>
      </p:sp>
    </p:spTree>
    <p:extLst>
      <p:ext uri="{BB962C8B-B14F-4D97-AF65-F5344CB8AC3E}">
        <p14:creationId xmlns:p14="http://schemas.microsoft.com/office/powerpoint/2010/main" val="3225861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F43E2CC-A4B7-466C-8603-5A7D548CC64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56260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56FA909-AC27-47BA-813A-DC0DF5DB8A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82106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7F383D0-BBA5-42E3-8699-61CD7826DB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124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F8EF076-9227-442B-949A-134CC9084C82}"/>
              </a:ext>
            </a:extLst>
          </p:cNvPr>
          <p:cNvPicPr>
            <a:picLocks noChangeAspect="1"/>
          </p:cNvPicPr>
          <p:nvPr/>
        </p:nvPicPr>
        <p:blipFill rotWithShape="1">
          <a:blip r:embed="rId2"/>
          <a:srcRect l="50000" b="17041"/>
          <a:stretch/>
        </p:blipFill>
        <p:spPr>
          <a:xfrm>
            <a:off x="316173" y="490040"/>
            <a:ext cx="10398882" cy="5903936"/>
          </a:xfrm>
          <a:prstGeom prst="rect">
            <a:avLst/>
          </a:prstGeom>
        </p:spPr>
      </p:pic>
    </p:spTree>
    <p:extLst>
      <p:ext uri="{BB962C8B-B14F-4D97-AF65-F5344CB8AC3E}">
        <p14:creationId xmlns:p14="http://schemas.microsoft.com/office/powerpoint/2010/main" val="3735431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E81A8AF-A928-4A5E-851E-E873424768EE}"/>
              </a:ext>
            </a:extLst>
          </p:cNvPr>
          <p:cNvPicPr>
            <a:picLocks noChangeAspect="1"/>
          </p:cNvPicPr>
          <p:nvPr/>
        </p:nvPicPr>
        <p:blipFill>
          <a:blip r:embed="rId3"/>
          <a:stretch>
            <a:fillRect/>
          </a:stretch>
        </p:blipFill>
        <p:spPr>
          <a:xfrm>
            <a:off x="1640096" y="314706"/>
            <a:ext cx="8911807" cy="6228588"/>
          </a:xfrm>
          <a:prstGeom prst="rect">
            <a:avLst/>
          </a:prstGeom>
        </p:spPr>
      </p:pic>
    </p:spTree>
    <p:extLst>
      <p:ext uri="{BB962C8B-B14F-4D97-AF65-F5344CB8AC3E}">
        <p14:creationId xmlns:p14="http://schemas.microsoft.com/office/powerpoint/2010/main" val="5762758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6B1C7C6-C5A9-4C7D-9FCF-FEAC2713BB1E}"/>
              </a:ext>
            </a:extLst>
          </p:cNvPr>
          <p:cNvPicPr>
            <a:picLocks noChangeAspect="1"/>
          </p:cNvPicPr>
          <p:nvPr/>
        </p:nvPicPr>
        <p:blipFill rotWithShape="1">
          <a:blip r:embed="rId2"/>
          <a:srcRect l="49590"/>
          <a:stretch/>
        </p:blipFill>
        <p:spPr>
          <a:xfrm>
            <a:off x="1251045" y="530982"/>
            <a:ext cx="9689910" cy="6577537"/>
          </a:xfrm>
          <a:prstGeom prst="rect">
            <a:avLst/>
          </a:prstGeom>
        </p:spPr>
      </p:pic>
    </p:spTree>
    <p:extLst>
      <p:ext uri="{BB962C8B-B14F-4D97-AF65-F5344CB8AC3E}">
        <p14:creationId xmlns:p14="http://schemas.microsoft.com/office/powerpoint/2010/main" val="4038102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A8D35A8-2BDA-4C27-AA17-D2353EF2BE6B}"/>
              </a:ext>
            </a:extLst>
          </p:cNvPr>
          <p:cNvPicPr>
            <a:picLocks noChangeAspect="1"/>
          </p:cNvPicPr>
          <p:nvPr/>
        </p:nvPicPr>
        <p:blipFill rotWithShape="1">
          <a:blip r:embed="rId2"/>
          <a:srcRect r="49971"/>
          <a:stretch/>
        </p:blipFill>
        <p:spPr>
          <a:xfrm>
            <a:off x="477672" y="455920"/>
            <a:ext cx="9362364" cy="6497066"/>
          </a:xfrm>
          <a:prstGeom prst="rect">
            <a:avLst/>
          </a:prstGeom>
        </p:spPr>
      </p:pic>
    </p:spTree>
    <p:extLst>
      <p:ext uri="{BB962C8B-B14F-4D97-AF65-F5344CB8AC3E}">
        <p14:creationId xmlns:p14="http://schemas.microsoft.com/office/powerpoint/2010/main" val="1148002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Une cerise rouge dans l’eau">
            <a:extLst>
              <a:ext uri="{FF2B5EF4-FFF2-40B4-BE49-F238E27FC236}">
                <a16:creationId xmlns:a16="http://schemas.microsoft.com/office/drawing/2014/main" id="{BF29A084-16C6-41C7-AB9E-DD9A31E9C5EB}"/>
              </a:ext>
            </a:extLst>
          </p:cNvPr>
          <p:cNvPicPr>
            <a:picLocks noChangeAspect="1"/>
          </p:cNvPicPr>
          <p:nvPr/>
        </p:nvPicPr>
        <p:blipFill rotWithShape="1">
          <a:blip r:embed="rId2"/>
          <a:srcRect t="14053" b="1678"/>
          <a:stretch/>
        </p:blipFill>
        <p:spPr>
          <a:xfrm>
            <a:off x="1" y="10"/>
            <a:ext cx="12191999" cy="6857990"/>
          </a:xfrm>
          <a:prstGeom prst="rect">
            <a:avLst/>
          </a:prstGeom>
        </p:spPr>
      </p:pic>
      <p:sp>
        <p:nvSpPr>
          <p:cNvPr id="4" name="Titre 3">
            <a:extLst>
              <a:ext uri="{FF2B5EF4-FFF2-40B4-BE49-F238E27FC236}">
                <a16:creationId xmlns:a16="http://schemas.microsoft.com/office/drawing/2014/main" id="{679716FC-4A60-45AF-A136-CB92FED41F46}"/>
              </a:ext>
            </a:extLst>
          </p:cNvPr>
          <p:cNvSpPr>
            <a:spLocks noGrp="1"/>
          </p:cNvSpPr>
          <p:nvPr>
            <p:ph type="title"/>
          </p:nvPr>
        </p:nvSpPr>
        <p:spPr>
          <a:xfrm>
            <a:off x="758952" y="1143000"/>
            <a:ext cx="4572000" cy="2984701"/>
          </a:xfrm>
        </p:spPr>
        <p:txBody>
          <a:bodyPr vert="horz" lIns="91440" tIns="45720" rIns="91440" bIns="45720" rtlCol="0" anchor="b">
            <a:normAutofit/>
          </a:bodyPr>
          <a:lstStyle/>
          <a:p>
            <a:r>
              <a:rPr lang="en-US" sz="5600">
                <a:solidFill>
                  <a:srgbClr val="FFFFFF"/>
                </a:solidFill>
              </a:rPr>
              <a:t>Robot cueilleur = biodiversité préservée</a:t>
            </a:r>
          </a:p>
        </p:txBody>
      </p:sp>
      <p:sp>
        <p:nvSpPr>
          <p:cNvPr id="3" name="Espace réservé du texte 2">
            <a:extLst>
              <a:ext uri="{FF2B5EF4-FFF2-40B4-BE49-F238E27FC236}">
                <a16:creationId xmlns:a16="http://schemas.microsoft.com/office/drawing/2014/main" id="{A4007DFE-DB36-469D-8EDE-95E1F6490055}"/>
              </a:ext>
            </a:extLst>
          </p:cNvPr>
          <p:cNvSpPr>
            <a:spLocks noGrp="1"/>
          </p:cNvSpPr>
          <p:nvPr>
            <p:ph type="body" idx="1"/>
          </p:nvPr>
        </p:nvSpPr>
        <p:spPr>
          <a:xfrm>
            <a:off x="758952" y="4452109"/>
            <a:ext cx="4571999" cy="1318071"/>
          </a:xfrm>
        </p:spPr>
        <p:txBody>
          <a:bodyPr vert="horz" lIns="91440" tIns="45720" rIns="91440" bIns="45720" rtlCol="0">
            <a:normAutofit/>
          </a:bodyPr>
          <a:lstStyle/>
          <a:p>
            <a:pPr>
              <a:lnSpc>
                <a:spcPct val="90000"/>
              </a:lnSpc>
            </a:pPr>
            <a:r>
              <a:rPr lang="en-US" sz="1700" b="0" i="0" dirty="0">
                <a:solidFill>
                  <a:srgbClr val="FFFFFF"/>
                </a:solidFill>
                <a:effectLst/>
              </a:rPr>
              <a:t>Nou</a:t>
            </a:r>
            <a:r>
              <a:rPr lang="en-US" sz="1700" i="0" dirty="0">
                <a:solidFill>
                  <a:srgbClr val="FFFFFF"/>
                </a:solidFill>
              </a:rPr>
              <a:t>s </a:t>
            </a:r>
            <a:r>
              <a:rPr lang="en-US" sz="1700" i="0" dirty="0" err="1">
                <a:solidFill>
                  <a:srgbClr val="FFFFFF"/>
                </a:solidFill>
              </a:rPr>
              <a:t>préservons</a:t>
            </a:r>
            <a:r>
              <a:rPr lang="en-US" sz="1700" i="0" dirty="0">
                <a:solidFill>
                  <a:srgbClr val="FFFFFF"/>
                </a:solidFill>
              </a:rPr>
              <a:t> </a:t>
            </a:r>
            <a:r>
              <a:rPr lang="en-US" sz="1700" b="0" i="0" dirty="0">
                <a:solidFill>
                  <a:srgbClr val="FFFFFF"/>
                </a:solidFill>
                <a:effectLst/>
              </a:rPr>
              <a:t>la </a:t>
            </a:r>
            <a:r>
              <a:rPr lang="en-US" sz="1700" b="0" i="0" dirty="0" err="1">
                <a:solidFill>
                  <a:srgbClr val="FFFFFF"/>
                </a:solidFill>
                <a:effectLst/>
              </a:rPr>
              <a:t>biodiversité</a:t>
            </a:r>
            <a:r>
              <a:rPr lang="en-US" sz="1700" b="0" i="0" dirty="0">
                <a:solidFill>
                  <a:srgbClr val="FFFFFF"/>
                </a:solidFill>
                <a:effectLst/>
              </a:rPr>
              <a:t> des fruits en </a:t>
            </a:r>
            <a:r>
              <a:rPr lang="en-US" sz="1700" b="0" i="0" dirty="0" err="1">
                <a:solidFill>
                  <a:srgbClr val="FFFFFF"/>
                </a:solidFill>
                <a:effectLst/>
              </a:rPr>
              <a:t>permettant</a:t>
            </a:r>
            <a:r>
              <a:rPr lang="en-US" sz="1700" b="0" i="0" dirty="0">
                <a:solidFill>
                  <a:srgbClr val="FFFFFF"/>
                </a:solidFill>
                <a:effectLst/>
              </a:rPr>
              <a:t> des </a:t>
            </a:r>
            <a:r>
              <a:rPr lang="en-US" sz="1700" b="0" i="0" dirty="0" err="1">
                <a:solidFill>
                  <a:srgbClr val="FFFFFF"/>
                </a:solidFill>
                <a:effectLst/>
              </a:rPr>
              <a:t>traitements</a:t>
            </a:r>
            <a:r>
              <a:rPr lang="en-US" sz="1700" b="0" i="0" dirty="0">
                <a:solidFill>
                  <a:srgbClr val="FFFFFF"/>
                </a:solidFill>
                <a:effectLst/>
              </a:rPr>
              <a:t> </a:t>
            </a:r>
            <a:r>
              <a:rPr lang="en-US" sz="1700" b="0" i="0" dirty="0" err="1">
                <a:solidFill>
                  <a:srgbClr val="FFFFFF"/>
                </a:solidFill>
                <a:effectLst/>
              </a:rPr>
              <a:t>spécifiques</a:t>
            </a:r>
            <a:r>
              <a:rPr lang="en-US" sz="1700" b="0" i="0" dirty="0">
                <a:solidFill>
                  <a:srgbClr val="FFFFFF"/>
                </a:solidFill>
                <a:effectLst/>
              </a:rPr>
              <a:t> pour </a:t>
            </a:r>
            <a:r>
              <a:rPr lang="en-US" sz="1700" b="0" i="0" dirty="0" err="1">
                <a:solidFill>
                  <a:srgbClr val="FFFFFF"/>
                </a:solidFill>
                <a:effectLst/>
              </a:rPr>
              <a:t>chaque</a:t>
            </a:r>
            <a:r>
              <a:rPr lang="en-US" sz="1700" b="0" i="0" dirty="0">
                <a:solidFill>
                  <a:srgbClr val="FFFFFF"/>
                </a:solidFill>
                <a:effectLst/>
              </a:rPr>
              <a:t> </a:t>
            </a:r>
            <a:r>
              <a:rPr lang="en-US" sz="1700" b="0" i="0" dirty="0" err="1">
                <a:solidFill>
                  <a:srgbClr val="FFFFFF"/>
                </a:solidFill>
                <a:effectLst/>
              </a:rPr>
              <a:t>espèce</a:t>
            </a:r>
            <a:r>
              <a:rPr lang="en-US" sz="1700" b="0" i="0" dirty="0">
                <a:solidFill>
                  <a:srgbClr val="FFFFFF"/>
                </a:solidFill>
                <a:effectLst/>
              </a:rPr>
              <a:t> de fruits grâce à </a:t>
            </a:r>
            <a:r>
              <a:rPr lang="en-US" sz="1700" b="0" i="0" dirty="0" err="1">
                <a:solidFill>
                  <a:srgbClr val="FFFFFF"/>
                </a:solidFill>
                <a:effectLst/>
              </a:rPr>
              <a:t>nos</a:t>
            </a:r>
            <a:r>
              <a:rPr lang="en-US" sz="1700" b="0" i="0" dirty="0">
                <a:solidFill>
                  <a:srgbClr val="FFFFFF"/>
                </a:solidFill>
                <a:effectLst/>
              </a:rPr>
              <a:t> robots </a:t>
            </a:r>
            <a:r>
              <a:rPr lang="en-US" sz="1700" b="0" i="0" dirty="0" err="1">
                <a:solidFill>
                  <a:srgbClr val="FFFFFF"/>
                </a:solidFill>
                <a:effectLst/>
              </a:rPr>
              <a:t>cueilleurs</a:t>
            </a:r>
            <a:r>
              <a:rPr lang="en-US" sz="1700" b="0" i="0" dirty="0">
                <a:solidFill>
                  <a:srgbClr val="FFFFFF"/>
                </a:solidFill>
                <a:effectLst/>
              </a:rPr>
              <a:t> </a:t>
            </a:r>
            <a:r>
              <a:rPr lang="en-US" sz="1700" b="0" i="0" dirty="0" err="1">
                <a:solidFill>
                  <a:srgbClr val="FFFFFF"/>
                </a:solidFill>
                <a:effectLst/>
              </a:rPr>
              <a:t>intelligents</a:t>
            </a:r>
            <a:r>
              <a:rPr lang="en-US" sz="1700" b="0" i="0" dirty="0">
                <a:solidFill>
                  <a:srgbClr val="FFFFFF"/>
                </a:solidFill>
                <a:effectLst/>
              </a:rPr>
              <a:t>.</a:t>
            </a:r>
            <a:endParaRPr lang="en-US" sz="1700" dirty="0">
              <a:solidFill>
                <a:srgbClr val="FFFFFF"/>
              </a:solidFill>
            </a:endParaRPr>
          </a:p>
        </p:txBody>
      </p:sp>
    </p:spTree>
    <p:extLst>
      <p:ext uri="{BB962C8B-B14F-4D97-AF65-F5344CB8AC3E}">
        <p14:creationId xmlns:p14="http://schemas.microsoft.com/office/powerpoint/2010/main" val="18682301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6E5FED5-BAC1-4212-85A7-79B15AAD8A60}"/>
              </a:ext>
            </a:extLst>
          </p:cNvPr>
          <p:cNvPicPr>
            <a:picLocks noChangeAspect="1"/>
          </p:cNvPicPr>
          <p:nvPr/>
        </p:nvPicPr>
        <p:blipFill rotWithShape="1">
          <a:blip r:embed="rId2"/>
          <a:srcRect r="50000"/>
          <a:stretch/>
        </p:blipFill>
        <p:spPr>
          <a:xfrm>
            <a:off x="593677" y="251203"/>
            <a:ext cx="9184944" cy="6285946"/>
          </a:xfrm>
          <a:prstGeom prst="rect">
            <a:avLst/>
          </a:prstGeom>
        </p:spPr>
      </p:pic>
    </p:spTree>
    <p:extLst>
      <p:ext uri="{BB962C8B-B14F-4D97-AF65-F5344CB8AC3E}">
        <p14:creationId xmlns:p14="http://schemas.microsoft.com/office/powerpoint/2010/main" val="13777880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5E9EA8C-2FAB-473F-A129-208AE4D06B50}"/>
              </a:ext>
            </a:extLst>
          </p:cNvPr>
          <p:cNvPicPr>
            <a:picLocks noChangeAspect="1"/>
          </p:cNvPicPr>
          <p:nvPr/>
        </p:nvPicPr>
        <p:blipFill rotWithShape="1">
          <a:blip r:embed="rId2"/>
          <a:srcRect r="50634"/>
          <a:stretch/>
        </p:blipFill>
        <p:spPr>
          <a:xfrm>
            <a:off x="1687773" y="663716"/>
            <a:ext cx="8084024" cy="5603594"/>
          </a:xfrm>
          <a:prstGeom prst="rect">
            <a:avLst/>
          </a:prstGeom>
        </p:spPr>
      </p:pic>
    </p:spTree>
    <p:extLst>
      <p:ext uri="{BB962C8B-B14F-4D97-AF65-F5344CB8AC3E}">
        <p14:creationId xmlns:p14="http://schemas.microsoft.com/office/powerpoint/2010/main" val="3441376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835F8DB-F3B3-4BF3-9145-C70E158CEFE3}"/>
              </a:ext>
            </a:extLst>
          </p:cNvPr>
          <p:cNvPicPr>
            <a:picLocks noChangeAspect="1"/>
          </p:cNvPicPr>
          <p:nvPr/>
        </p:nvPicPr>
        <p:blipFill rotWithShape="1">
          <a:blip r:embed="rId2"/>
          <a:srcRect r="50634"/>
          <a:stretch/>
        </p:blipFill>
        <p:spPr>
          <a:xfrm>
            <a:off x="709684" y="435449"/>
            <a:ext cx="8864220" cy="6144402"/>
          </a:xfrm>
          <a:prstGeom prst="rect">
            <a:avLst/>
          </a:prstGeom>
        </p:spPr>
      </p:pic>
    </p:spTree>
    <p:extLst>
      <p:ext uri="{BB962C8B-B14F-4D97-AF65-F5344CB8AC3E}">
        <p14:creationId xmlns:p14="http://schemas.microsoft.com/office/powerpoint/2010/main" val="10278269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04787D7-891B-474B-880A-C8ED83804CDC}"/>
              </a:ext>
            </a:extLst>
          </p:cNvPr>
          <p:cNvPicPr>
            <a:picLocks noChangeAspect="1"/>
          </p:cNvPicPr>
          <p:nvPr/>
        </p:nvPicPr>
        <p:blipFill rotWithShape="1">
          <a:blip r:embed="rId2"/>
          <a:srcRect r="50914"/>
          <a:stretch/>
        </p:blipFill>
        <p:spPr>
          <a:xfrm>
            <a:off x="525439" y="421802"/>
            <a:ext cx="8816454" cy="6146134"/>
          </a:xfrm>
          <a:prstGeom prst="rect">
            <a:avLst/>
          </a:prstGeom>
        </p:spPr>
      </p:pic>
    </p:spTree>
    <p:extLst>
      <p:ext uri="{BB962C8B-B14F-4D97-AF65-F5344CB8AC3E}">
        <p14:creationId xmlns:p14="http://schemas.microsoft.com/office/powerpoint/2010/main" val="2923871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79938E7-6218-495B-BA4F-E746ACF11C80}"/>
              </a:ext>
            </a:extLst>
          </p:cNvPr>
          <p:cNvPicPr>
            <a:picLocks noChangeAspect="1"/>
          </p:cNvPicPr>
          <p:nvPr/>
        </p:nvPicPr>
        <p:blipFill rotWithShape="1">
          <a:blip r:embed="rId3"/>
          <a:srcRect l="50000"/>
          <a:stretch/>
        </p:blipFill>
        <p:spPr>
          <a:xfrm>
            <a:off x="1844511" y="598308"/>
            <a:ext cx="8037748" cy="5500834"/>
          </a:xfrm>
          <a:prstGeom prst="rect">
            <a:avLst/>
          </a:prstGeom>
        </p:spPr>
      </p:pic>
    </p:spTree>
    <p:extLst>
      <p:ext uri="{BB962C8B-B14F-4D97-AF65-F5344CB8AC3E}">
        <p14:creationId xmlns:p14="http://schemas.microsoft.com/office/powerpoint/2010/main" val="2598564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28484D7-13F8-4B2C-A6C2-7B22D946504A}"/>
              </a:ext>
            </a:extLst>
          </p:cNvPr>
          <p:cNvPicPr>
            <a:picLocks noChangeAspect="1"/>
          </p:cNvPicPr>
          <p:nvPr/>
        </p:nvPicPr>
        <p:blipFill rotWithShape="1">
          <a:blip r:embed="rId3"/>
          <a:srcRect l="50000"/>
          <a:stretch/>
        </p:blipFill>
        <p:spPr>
          <a:xfrm>
            <a:off x="2233982" y="680229"/>
            <a:ext cx="8576441" cy="5869502"/>
          </a:xfrm>
          <a:prstGeom prst="rect">
            <a:avLst/>
          </a:prstGeom>
        </p:spPr>
      </p:pic>
    </p:spTree>
    <p:extLst>
      <p:ext uri="{BB962C8B-B14F-4D97-AF65-F5344CB8AC3E}">
        <p14:creationId xmlns:p14="http://schemas.microsoft.com/office/powerpoint/2010/main" val="3170851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582ED6-935C-4894-8D01-6993F16FFCEA}"/>
              </a:ext>
            </a:extLst>
          </p:cNvPr>
          <p:cNvSpPr>
            <a:spLocks noGrp="1"/>
          </p:cNvSpPr>
          <p:nvPr>
            <p:ph type="title"/>
          </p:nvPr>
        </p:nvSpPr>
        <p:spPr/>
        <p:txBody>
          <a:bodyPr>
            <a:normAutofit fontScale="90000"/>
          </a:bodyPr>
          <a:lstStyle/>
          <a:p>
            <a:r>
              <a:rPr lang="fr-FR" dirty="0"/>
              <a:t>Checklists</a:t>
            </a:r>
          </a:p>
        </p:txBody>
      </p:sp>
      <p:sp>
        <p:nvSpPr>
          <p:cNvPr id="3" name="Espace réservé du texte 2">
            <a:extLst>
              <a:ext uri="{FF2B5EF4-FFF2-40B4-BE49-F238E27FC236}">
                <a16:creationId xmlns:a16="http://schemas.microsoft.com/office/drawing/2014/main" id="{F784B6E3-77AA-4578-9950-BC105CDEA683}"/>
              </a:ext>
            </a:extLst>
          </p:cNvPr>
          <p:cNvSpPr>
            <a:spLocks noGrp="1"/>
          </p:cNvSpPr>
          <p:nvPr>
            <p:ph type="body" idx="1"/>
          </p:nvPr>
        </p:nvSpPr>
        <p:spPr/>
        <p:txBody>
          <a:bodyPr/>
          <a:lstStyle/>
          <a:p>
            <a:r>
              <a:rPr lang="fr-FR" dirty="0"/>
              <a:t>Setup environnement cloud</a:t>
            </a:r>
          </a:p>
        </p:txBody>
      </p:sp>
      <p:sp>
        <p:nvSpPr>
          <p:cNvPr id="4" name="Espace réservé du contenu 3">
            <a:extLst>
              <a:ext uri="{FF2B5EF4-FFF2-40B4-BE49-F238E27FC236}">
                <a16:creationId xmlns:a16="http://schemas.microsoft.com/office/drawing/2014/main" id="{08EFDB33-72AF-47E2-9BAB-E8CACC077561}"/>
              </a:ext>
            </a:extLst>
          </p:cNvPr>
          <p:cNvSpPr>
            <a:spLocks noGrp="1"/>
          </p:cNvSpPr>
          <p:nvPr>
            <p:ph sz="half" idx="2"/>
          </p:nvPr>
        </p:nvSpPr>
        <p:spPr/>
        <p:txBody>
          <a:bodyPr>
            <a:normAutofit fontScale="70000" lnSpcReduction="20000"/>
          </a:bodyPr>
          <a:lstStyle/>
          <a:p>
            <a:r>
              <a:rPr lang="fr-FR" dirty="0"/>
              <a:t>sélectionner  la bonne instance (EC2 ou </a:t>
            </a:r>
            <a:r>
              <a:rPr lang="fr-FR" dirty="0" err="1"/>
              <a:t>SageMaker</a:t>
            </a:r>
            <a:r>
              <a:rPr lang="fr-FR" dirty="0"/>
              <a:t>), avec la bonne mémoire et suffisamment de stockage</a:t>
            </a:r>
          </a:p>
          <a:p>
            <a:r>
              <a:rPr lang="fr-FR" dirty="0"/>
              <a:t>créer un groupe de sécurité (configurer </a:t>
            </a:r>
            <a:r>
              <a:rPr lang="fr-FR" dirty="0" err="1"/>
              <a:t>ssh</a:t>
            </a:r>
            <a:r>
              <a:rPr lang="fr-FR" dirty="0"/>
              <a:t> particulièrement),</a:t>
            </a:r>
          </a:p>
          <a:p>
            <a:r>
              <a:rPr lang="fr-FR" dirty="0"/>
              <a:t>associer une </a:t>
            </a:r>
            <a:r>
              <a:rPr lang="fr-FR" dirty="0" err="1"/>
              <a:t>Elastic</a:t>
            </a:r>
            <a:r>
              <a:rPr lang="fr-FR" dirty="0"/>
              <a:t> IP à l'EC2 afin de conserver une IP publique statique (pour pas le changer à chaque redémarrage de l'instance)</a:t>
            </a:r>
          </a:p>
          <a:p>
            <a:r>
              <a:rPr lang="fr-FR" dirty="0"/>
              <a:t>installer </a:t>
            </a:r>
            <a:r>
              <a:rPr lang="fr-FR" dirty="0" err="1"/>
              <a:t>PuttY</a:t>
            </a:r>
            <a:r>
              <a:rPr lang="fr-FR" dirty="0"/>
              <a:t> (convertir clé .</a:t>
            </a:r>
            <a:r>
              <a:rPr lang="fr-FR" dirty="0" err="1"/>
              <a:t>pem</a:t>
            </a:r>
            <a:r>
              <a:rPr lang="fr-FR" dirty="0"/>
              <a:t> en .</a:t>
            </a:r>
            <a:r>
              <a:rPr lang="fr-FR" dirty="0" err="1"/>
              <a:t>ppk</a:t>
            </a:r>
            <a:r>
              <a:rPr lang="fr-FR" dirty="0"/>
              <a:t>, setup la </a:t>
            </a:r>
            <a:r>
              <a:rPr lang="fr-FR" dirty="0" err="1"/>
              <a:t>connextion</a:t>
            </a:r>
            <a:r>
              <a:rPr lang="fr-FR" dirty="0"/>
              <a:t> </a:t>
            </a:r>
            <a:r>
              <a:rPr lang="fr-FR" dirty="0" err="1"/>
              <a:t>ssh</a:t>
            </a:r>
            <a:r>
              <a:rPr lang="fr-FR" dirty="0"/>
              <a:t>, attention au </a:t>
            </a:r>
            <a:r>
              <a:rPr lang="fr-FR" dirty="0" err="1"/>
              <a:t>username</a:t>
            </a:r>
            <a:r>
              <a:rPr lang="fr-FR" dirty="0"/>
              <a:t> = "ec2-user" ou "</a:t>
            </a:r>
            <a:r>
              <a:rPr lang="fr-FR" dirty="0" err="1"/>
              <a:t>ubuntu</a:t>
            </a:r>
            <a:r>
              <a:rPr lang="fr-FR" dirty="0"/>
              <a:t>"),</a:t>
            </a:r>
          </a:p>
          <a:p>
            <a:r>
              <a:rPr lang="fr-FR" dirty="0"/>
              <a:t>créer un </a:t>
            </a:r>
            <a:r>
              <a:rPr lang="fr-FR" dirty="0" err="1"/>
              <a:t>bucket</a:t>
            </a:r>
            <a:r>
              <a:rPr lang="fr-FR" dirty="0"/>
              <a:t> S3 (et setup les autorisations/droits en .</a:t>
            </a:r>
            <a:r>
              <a:rPr lang="fr-FR" dirty="0" err="1"/>
              <a:t>json</a:t>
            </a:r>
            <a:r>
              <a:rPr lang="fr-FR" dirty="0"/>
              <a:t>, grâce au générateur de stratégie),</a:t>
            </a:r>
          </a:p>
          <a:p>
            <a:r>
              <a:rPr lang="fr-FR" dirty="0"/>
              <a:t>créer un AMI user et bien garder les clés </a:t>
            </a:r>
            <a:r>
              <a:rPr lang="fr-FR" dirty="0" err="1"/>
              <a:t>access</a:t>
            </a:r>
            <a:r>
              <a:rPr lang="fr-FR" dirty="0"/>
              <a:t> et secret    </a:t>
            </a:r>
          </a:p>
        </p:txBody>
      </p:sp>
      <p:sp>
        <p:nvSpPr>
          <p:cNvPr id="5" name="Espace réservé du texte 4">
            <a:extLst>
              <a:ext uri="{FF2B5EF4-FFF2-40B4-BE49-F238E27FC236}">
                <a16:creationId xmlns:a16="http://schemas.microsoft.com/office/drawing/2014/main" id="{DFF8DFD3-7788-4A86-932B-7CAAFC2A149C}"/>
              </a:ext>
            </a:extLst>
          </p:cNvPr>
          <p:cNvSpPr>
            <a:spLocks noGrp="1"/>
          </p:cNvSpPr>
          <p:nvPr>
            <p:ph type="body" sz="quarter" idx="3"/>
          </p:nvPr>
        </p:nvSpPr>
        <p:spPr/>
        <p:txBody>
          <a:bodyPr/>
          <a:lstStyle/>
          <a:p>
            <a:r>
              <a:rPr lang="fr-FR" dirty="0"/>
              <a:t>Setup </a:t>
            </a:r>
            <a:r>
              <a:rPr lang="fr-FR" dirty="0" err="1"/>
              <a:t>pyspark</a:t>
            </a:r>
            <a:r>
              <a:rPr lang="fr-FR" dirty="0"/>
              <a:t> sur EC2</a:t>
            </a:r>
          </a:p>
        </p:txBody>
      </p:sp>
      <p:sp>
        <p:nvSpPr>
          <p:cNvPr id="6" name="Espace réservé du contenu 5">
            <a:extLst>
              <a:ext uri="{FF2B5EF4-FFF2-40B4-BE49-F238E27FC236}">
                <a16:creationId xmlns:a16="http://schemas.microsoft.com/office/drawing/2014/main" id="{04B77FB9-356E-48D5-9D7D-D2EB2D69BF26}"/>
              </a:ext>
            </a:extLst>
          </p:cNvPr>
          <p:cNvSpPr>
            <a:spLocks noGrp="1"/>
          </p:cNvSpPr>
          <p:nvPr>
            <p:ph sz="quarter" idx="4"/>
          </p:nvPr>
        </p:nvSpPr>
        <p:spPr>
          <a:xfrm>
            <a:off x="6416037" y="2295992"/>
            <a:ext cx="5194771" cy="4325788"/>
          </a:xfrm>
        </p:spPr>
        <p:txBody>
          <a:bodyPr>
            <a:normAutofit fontScale="92500" lnSpcReduction="10000"/>
          </a:bodyPr>
          <a:lstStyle/>
          <a:p>
            <a:r>
              <a:rPr lang="fr-FR" sz="1400" dirty="0"/>
              <a:t>télécharger puis </a:t>
            </a:r>
            <a:r>
              <a:rPr lang="fr-FR" sz="1400" dirty="0" err="1"/>
              <a:t>bash</a:t>
            </a:r>
            <a:r>
              <a:rPr lang="fr-FR" sz="1400" dirty="0"/>
              <a:t> anaconda, https://repo.anaconda.com/archive/Anaconda3-2021.05-Linux-x86_64.sh vraiment faire attention aux versions, </a:t>
            </a:r>
          </a:p>
          <a:p>
            <a:r>
              <a:rPr lang="fr-FR" sz="1400" dirty="0"/>
              <a:t>installer java </a:t>
            </a:r>
            <a:r>
              <a:rPr lang="fr-FR" sz="1400" dirty="0" err="1"/>
              <a:t>sudo</a:t>
            </a:r>
            <a:r>
              <a:rPr lang="fr-FR" sz="1400" dirty="0"/>
              <a:t> </a:t>
            </a:r>
            <a:r>
              <a:rPr lang="fr-FR" sz="1400" dirty="0" err="1"/>
              <a:t>apt</a:t>
            </a:r>
            <a:r>
              <a:rPr lang="fr-FR" sz="1400" dirty="0"/>
              <a:t> </a:t>
            </a:r>
            <a:r>
              <a:rPr lang="fr-FR" sz="1400" dirty="0" err="1"/>
              <a:t>install</a:t>
            </a:r>
            <a:r>
              <a:rPr lang="fr-FR" sz="1400" dirty="0"/>
              <a:t> openjdk-8-jre-headless, vraiment faire attention aux versions, </a:t>
            </a:r>
          </a:p>
          <a:p>
            <a:r>
              <a:rPr lang="fr-FR" sz="1400" dirty="0"/>
              <a:t>installer scala </a:t>
            </a:r>
          </a:p>
          <a:p>
            <a:r>
              <a:rPr lang="fr-FR" sz="1400" dirty="0"/>
              <a:t>télécharger puis décompresser spark-3.0.3-hadoop-2.7, vraiment faire attention aux versions, </a:t>
            </a:r>
          </a:p>
          <a:p>
            <a:r>
              <a:rPr lang="fr-FR" sz="1400" dirty="0"/>
              <a:t>gérer les </a:t>
            </a:r>
            <a:r>
              <a:rPr lang="fr-FR" sz="1400" dirty="0" err="1"/>
              <a:t>credentials</a:t>
            </a:r>
            <a:r>
              <a:rPr lang="fr-FR" sz="1400" dirty="0"/>
              <a:t> </a:t>
            </a:r>
            <a:r>
              <a:rPr lang="fr-FR" sz="1400" dirty="0" err="1"/>
              <a:t>jupyter</a:t>
            </a:r>
            <a:r>
              <a:rPr lang="fr-FR" sz="1400" dirty="0"/>
              <a:t>,</a:t>
            </a:r>
          </a:p>
          <a:p>
            <a:r>
              <a:rPr lang="fr-FR" sz="1400" dirty="0"/>
              <a:t>envoyer tout ça dans le </a:t>
            </a:r>
            <a:r>
              <a:rPr lang="fr-FR" sz="1400" dirty="0" err="1"/>
              <a:t>path</a:t>
            </a:r>
            <a:r>
              <a:rPr lang="fr-FR" sz="1400" dirty="0"/>
              <a:t>, </a:t>
            </a:r>
          </a:p>
          <a:p>
            <a:r>
              <a:rPr lang="fr-FR" sz="1400" dirty="0"/>
              <a:t>gérer les </a:t>
            </a:r>
            <a:r>
              <a:rPr lang="fr-FR" sz="1400" dirty="0" err="1"/>
              <a:t>crédentials</a:t>
            </a:r>
            <a:r>
              <a:rPr lang="fr-FR" sz="1400" dirty="0"/>
              <a:t> du S3 via les clés données par le AMI user (fichier .</a:t>
            </a:r>
            <a:r>
              <a:rPr lang="fr-FR" sz="1400" dirty="0" err="1"/>
              <a:t>aws</a:t>
            </a:r>
            <a:r>
              <a:rPr lang="fr-FR" sz="1400" dirty="0"/>
              <a:t>), ou </a:t>
            </a:r>
            <a:r>
              <a:rPr lang="fr-FR" sz="1400" dirty="0" err="1"/>
              <a:t>aws</a:t>
            </a:r>
            <a:r>
              <a:rPr lang="fr-FR" sz="1400" dirty="0"/>
              <a:t> configure (le cas échéant installer </a:t>
            </a:r>
            <a:r>
              <a:rPr lang="fr-FR" sz="1400" dirty="0" err="1"/>
              <a:t>awscli</a:t>
            </a:r>
            <a:r>
              <a:rPr lang="fr-FR" sz="1400" dirty="0"/>
              <a:t> : </a:t>
            </a:r>
            <a:r>
              <a:rPr lang="fr-FR" sz="1400" dirty="0" err="1"/>
              <a:t>sudo</a:t>
            </a:r>
            <a:r>
              <a:rPr lang="fr-FR" sz="1400" dirty="0"/>
              <a:t> </a:t>
            </a:r>
            <a:r>
              <a:rPr lang="fr-FR" sz="1400" dirty="0" err="1"/>
              <a:t>apt</a:t>
            </a:r>
            <a:r>
              <a:rPr lang="fr-FR" sz="1400" dirty="0"/>
              <a:t> </a:t>
            </a:r>
            <a:r>
              <a:rPr lang="fr-FR" sz="1400" dirty="0" err="1"/>
              <a:t>install</a:t>
            </a:r>
            <a:r>
              <a:rPr lang="fr-FR" sz="1400" dirty="0"/>
              <a:t> </a:t>
            </a:r>
            <a:r>
              <a:rPr lang="fr-FR" sz="1400" dirty="0" err="1"/>
              <a:t>awscli</a:t>
            </a:r>
            <a:r>
              <a:rPr lang="fr-FR" sz="1400" dirty="0"/>
              <a:t>),</a:t>
            </a:r>
          </a:p>
          <a:p>
            <a:r>
              <a:rPr lang="fr-FR" sz="1400" dirty="0"/>
              <a:t>ajouter tous les </a:t>
            </a:r>
            <a:r>
              <a:rPr lang="fr-FR" sz="1400" dirty="0" err="1"/>
              <a:t>pkgs</a:t>
            </a:r>
            <a:r>
              <a:rPr lang="fr-FR" sz="1400" dirty="0"/>
              <a:t> nécessaires (entre-autre </a:t>
            </a:r>
            <a:r>
              <a:rPr lang="fr-FR" sz="1400" dirty="0" err="1"/>
              <a:t>tensorflow</a:t>
            </a:r>
            <a:r>
              <a:rPr lang="fr-FR" sz="1400" dirty="0"/>
              <a:t>, py4j), </a:t>
            </a:r>
          </a:p>
          <a:p>
            <a:r>
              <a:rPr lang="fr-FR" sz="1400" dirty="0"/>
              <a:t>ajuster le swap RAM de l'instance pour éviter les memory crashes.</a:t>
            </a:r>
          </a:p>
          <a:p>
            <a:endParaRPr lang="fr-FR" sz="1400" dirty="0"/>
          </a:p>
        </p:txBody>
      </p:sp>
    </p:spTree>
    <p:extLst>
      <p:ext uri="{BB962C8B-B14F-4D97-AF65-F5344CB8AC3E}">
        <p14:creationId xmlns:p14="http://schemas.microsoft.com/office/powerpoint/2010/main" val="2771562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F6A18F9-E0CA-414B-8C55-E10B43408855}"/>
              </a:ext>
            </a:extLst>
          </p:cNvPr>
          <p:cNvSpPr>
            <a:spLocks noGrp="1"/>
          </p:cNvSpPr>
          <p:nvPr>
            <p:ph type="title"/>
          </p:nvPr>
        </p:nvSpPr>
        <p:spPr>
          <a:xfrm>
            <a:off x="758952" y="758952"/>
            <a:ext cx="3831336" cy="4754880"/>
          </a:xfrm>
        </p:spPr>
        <p:txBody>
          <a:bodyPr>
            <a:noAutofit/>
          </a:bodyPr>
          <a:lstStyle/>
          <a:p>
            <a:r>
              <a:rPr lang="fr-FR" dirty="0"/>
              <a:t>Présentation de Spark</a:t>
            </a:r>
            <a:br>
              <a:rPr lang="fr-FR" dirty="0"/>
            </a:br>
            <a:br>
              <a:rPr lang="fr-FR" dirty="0"/>
            </a:br>
            <a:r>
              <a:rPr lang="fr-FR" sz="4400" dirty="0">
                <a:hlinkClick r:id="rId2"/>
              </a:rPr>
              <a:t>https://spark.apache.org/docs/latest/</a:t>
            </a:r>
            <a:br>
              <a:rPr lang="fr-FR" dirty="0"/>
            </a:br>
            <a:endParaRPr lang="fr-FR" dirty="0"/>
          </a:p>
        </p:txBody>
      </p:sp>
      <p:sp>
        <p:nvSpPr>
          <p:cNvPr id="5" name="Espace réservé du texte 4">
            <a:extLst>
              <a:ext uri="{FF2B5EF4-FFF2-40B4-BE49-F238E27FC236}">
                <a16:creationId xmlns:a16="http://schemas.microsoft.com/office/drawing/2014/main" id="{6D5AB1C2-7AC1-49FA-8090-D0CDB0CA76B3}"/>
              </a:ext>
            </a:extLst>
          </p:cNvPr>
          <p:cNvSpPr>
            <a:spLocks noGrp="1"/>
          </p:cNvSpPr>
          <p:nvPr>
            <p:ph idx="1"/>
          </p:nvPr>
        </p:nvSpPr>
        <p:spPr>
          <a:xfrm>
            <a:off x="5184648" y="758952"/>
            <a:ext cx="6245352" cy="4754880"/>
          </a:xfrm>
        </p:spPr>
        <p:txBody>
          <a:bodyPr>
            <a:normAutofit fontScale="85000" lnSpcReduction="20000"/>
          </a:bodyPr>
          <a:lstStyle/>
          <a:p>
            <a:r>
              <a:rPr lang="fr-FR" dirty="0"/>
              <a:t>Apache Spark est un moteur d'analyse unifié pour le traitement de données à grande échelle. Il fournit des API de haut niveau en Java, Scala, Python et R, ainsi qu'un moteur optimisé prenant en charge les graphiques d'exécution généraux. Il prend également en charge un riche ensemble d'outils de niveau supérieur, notamment </a:t>
            </a:r>
            <a:r>
              <a:rPr lang="fr-FR" dirty="0">
                <a:hlinkClick r:id="rId3"/>
              </a:rPr>
              <a:t>Spark SQL</a:t>
            </a:r>
            <a:r>
              <a:rPr lang="fr-FR" dirty="0"/>
              <a:t> pour SQL et le traitement de données structurées, </a:t>
            </a:r>
            <a:r>
              <a:rPr lang="fr-FR" dirty="0" err="1">
                <a:hlinkClick r:id="rId4"/>
              </a:rPr>
              <a:t>MLlib</a:t>
            </a:r>
            <a:r>
              <a:rPr lang="fr-FR" dirty="0"/>
              <a:t> pour l'apprentissage automatique, </a:t>
            </a:r>
            <a:r>
              <a:rPr lang="fr-FR" dirty="0" err="1">
                <a:hlinkClick r:id="rId5"/>
              </a:rPr>
              <a:t>GraphX</a:t>
            </a:r>
            <a:r>
              <a:rPr lang="fr-FR" dirty="0"/>
              <a:t> pour le traitement de graphes et </a:t>
            </a:r>
            <a:r>
              <a:rPr lang="fr-FR" dirty="0" err="1">
                <a:hlinkClick r:id="rId6"/>
              </a:rPr>
              <a:t>Structured</a:t>
            </a:r>
            <a:r>
              <a:rPr lang="fr-FR" dirty="0">
                <a:hlinkClick r:id="rId6"/>
              </a:rPr>
              <a:t> Streaming</a:t>
            </a:r>
            <a:r>
              <a:rPr lang="fr-FR" dirty="0"/>
              <a:t> pour le calcul incrémentiel et le traitement de flux.</a:t>
            </a:r>
          </a:p>
          <a:p>
            <a:r>
              <a:rPr lang="fr-FR" dirty="0"/>
              <a:t>Spark fournit également une API Python. Pour exécuter Spark de manière interactive dans un interpréteur Python, utilisez bin/</a:t>
            </a:r>
            <a:r>
              <a:rPr lang="fr-FR" dirty="0" err="1"/>
              <a:t>pyspark</a:t>
            </a:r>
            <a:r>
              <a:rPr lang="fr-FR" dirty="0"/>
              <a:t> :</a:t>
            </a:r>
          </a:p>
          <a:p>
            <a:r>
              <a:rPr lang="fr-FR" dirty="0"/>
              <a:t>./bin/</a:t>
            </a:r>
            <a:r>
              <a:rPr lang="fr-FR" dirty="0" err="1"/>
              <a:t>pyspark</a:t>
            </a:r>
            <a:r>
              <a:rPr lang="fr-FR" dirty="0"/>
              <a:t> --master local[2]</a:t>
            </a:r>
          </a:p>
          <a:p>
            <a:r>
              <a:rPr lang="fr-FR" dirty="0"/>
              <a:t>Des exemples d'applications sont également fournis en Python. Par </a:t>
            </a:r>
            <a:r>
              <a:rPr lang="fr-FR" dirty="0" err="1"/>
              <a:t>example</a:t>
            </a:r>
            <a:r>
              <a:rPr lang="fr-FR" dirty="0"/>
              <a:t>,</a:t>
            </a:r>
          </a:p>
          <a:p>
            <a:r>
              <a:rPr lang="fr-FR" dirty="0"/>
              <a:t>./bin/</a:t>
            </a:r>
            <a:r>
              <a:rPr lang="fr-FR" dirty="0" err="1"/>
              <a:t>spark-submit</a:t>
            </a:r>
            <a:r>
              <a:rPr lang="fr-FR" dirty="0"/>
              <a:t> examples/src/main/python/pi.py 10</a:t>
            </a:r>
          </a:p>
        </p:txBody>
      </p:sp>
    </p:spTree>
    <p:extLst>
      <p:ext uri="{BB962C8B-B14F-4D97-AF65-F5344CB8AC3E}">
        <p14:creationId xmlns:p14="http://schemas.microsoft.com/office/powerpoint/2010/main" val="759685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F6B00E0-66CE-439F-8DB8-0360E46EB6E6}"/>
              </a:ext>
            </a:extLst>
          </p:cNvPr>
          <p:cNvSpPr>
            <a:spLocks noGrp="1"/>
          </p:cNvSpPr>
          <p:nvPr>
            <p:ph type="title"/>
          </p:nvPr>
        </p:nvSpPr>
        <p:spPr>
          <a:xfrm>
            <a:off x="7885744" y="691762"/>
            <a:ext cx="3541205" cy="1706649"/>
          </a:xfrm>
        </p:spPr>
        <p:txBody>
          <a:bodyPr vert="horz" lIns="91440" tIns="45720" rIns="91440" bIns="45720" rtlCol="0" anchor="ctr">
            <a:normAutofit/>
          </a:bodyPr>
          <a:lstStyle/>
          <a:p>
            <a:r>
              <a:rPr lang="en-US" sz="2600" i="1" kern="1200" spc="100" baseline="0">
                <a:solidFill>
                  <a:schemeClr val="tx1">
                    <a:lumMod val="85000"/>
                    <a:lumOff val="15000"/>
                  </a:schemeClr>
                </a:solidFill>
                <a:latin typeface="+mj-lt"/>
                <a:ea typeface="+mj-ea"/>
                <a:cs typeface="+mj-cs"/>
              </a:rPr>
              <a:t>FruitApp</a:t>
            </a:r>
            <a:br>
              <a:rPr lang="en-US" sz="2600" i="1" kern="1200" spc="100" baseline="0">
                <a:solidFill>
                  <a:schemeClr val="tx1">
                    <a:lumMod val="85000"/>
                    <a:lumOff val="15000"/>
                  </a:schemeClr>
                </a:solidFill>
                <a:latin typeface="+mj-lt"/>
                <a:ea typeface="+mj-ea"/>
                <a:cs typeface="+mj-cs"/>
              </a:rPr>
            </a:br>
            <a:r>
              <a:rPr lang="en-US" sz="2600" i="1" kern="1200" spc="100" baseline="0">
                <a:solidFill>
                  <a:schemeClr val="tx1">
                    <a:lumMod val="85000"/>
                    <a:lumOff val="15000"/>
                  </a:schemeClr>
                </a:solidFill>
                <a:latin typeface="+mj-lt"/>
                <a:ea typeface="+mj-ea"/>
                <a:cs typeface="+mj-cs"/>
              </a:rPr>
              <a:t>Prenez une photo du fruit et vous saurez tout sur lui !</a:t>
            </a:r>
          </a:p>
        </p:txBody>
      </p:sp>
      <p:pic>
        <p:nvPicPr>
          <p:cNvPr id="9" name="Espace réservé du contenu 8">
            <a:extLst>
              <a:ext uri="{FF2B5EF4-FFF2-40B4-BE49-F238E27FC236}">
                <a16:creationId xmlns:a16="http://schemas.microsoft.com/office/drawing/2014/main" id="{81085A18-3C76-4C03-9435-288132DA193C}"/>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5429" r="27065" b="9183"/>
          <a:stretch/>
        </p:blipFill>
        <p:spPr>
          <a:xfrm>
            <a:off x="2563091" y="691763"/>
            <a:ext cx="2693529" cy="5087244"/>
          </a:xfrm>
          <a:prstGeom prst="rect">
            <a:avLst/>
          </a:prstGeom>
        </p:spPr>
      </p:pic>
      <p:graphicFrame>
        <p:nvGraphicFramePr>
          <p:cNvPr id="12" name="Espace réservé du contenu 3">
            <a:extLst>
              <a:ext uri="{FF2B5EF4-FFF2-40B4-BE49-F238E27FC236}">
                <a16:creationId xmlns:a16="http://schemas.microsoft.com/office/drawing/2014/main" id="{2ACE5790-F794-4A29-95A7-2D2F009B1CFC}"/>
              </a:ext>
            </a:extLst>
          </p:cNvPr>
          <p:cNvGraphicFramePr>
            <a:graphicFrameLocks/>
          </p:cNvGraphicFramePr>
          <p:nvPr/>
        </p:nvGraphicFramePr>
        <p:xfrm>
          <a:off x="7888666" y="2623930"/>
          <a:ext cx="3541205" cy="31581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47690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44F87551-3B51-41CC-856B-09EBD8D1D7C8}"/>
              </a:ext>
            </a:extLst>
          </p:cNvPr>
          <p:cNvSpPr>
            <a:spLocks noGrp="1"/>
          </p:cNvSpPr>
          <p:nvPr>
            <p:ph type="title"/>
          </p:nvPr>
        </p:nvSpPr>
        <p:spPr>
          <a:xfrm>
            <a:off x="5877532" y="1063255"/>
            <a:ext cx="5312254" cy="1806727"/>
          </a:xfrm>
        </p:spPr>
        <p:txBody>
          <a:bodyPr vert="horz" lIns="91440" tIns="45720" rIns="91440" bIns="45720" rtlCol="0" anchor="t">
            <a:normAutofit/>
          </a:bodyPr>
          <a:lstStyle/>
          <a:p>
            <a:r>
              <a:rPr lang="en-US" i="1" kern="1200" spc="100" baseline="0" dirty="0">
                <a:solidFill>
                  <a:schemeClr val="tx1">
                    <a:lumMod val="85000"/>
                    <a:lumOff val="15000"/>
                  </a:schemeClr>
                </a:solidFill>
                <a:latin typeface="+mj-lt"/>
                <a:ea typeface="+mj-ea"/>
                <a:cs typeface="+mj-cs"/>
              </a:rPr>
              <a:t>Jeu de </a:t>
            </a:r>
            <a:r>
              <a:rPr lang="en-US" i="1" kern="1200" spc="100" baseline="0" dirty="0" err="1">
                <a:solidFill>
                  <a:schemeClr val="tx1">
                    <a:lumMod val="85000"/>
                    <a:lumOff val="15000"/>
                  </a:schemeClr>
                </a:solidFill>
                <a:latin typeface="+mj-lt"/>
                <a:ea typeface="+mj-ea"/>
                <a:cs typeface="+mj-cs"/>
              </a:rPr>
              <a:t>données</a:t>
            </a:r>
            <a:endParaRPr lang="en-US" i="1" kern="1200" spc="100" baseline="0" dirty="0">
              <a:solidFill>
                <a:schemeClr val="tx1">
                  <a:lumMod val="85000"/>
                  <a:lumOff val="15000"/>
                </a:schemeClr>
              </a:solidFill>
              <a:latin typeface="+mj-lt"/>
              <a:ea typeface="+mj-ea"/>
              <a:cs typeface="+mj-cs"/>
            </a:endParaRPr>
          </a:p>
        </p:txBody>
      </p:sp>
      <p:pic>
        <p:nvPicPr>
          <p:cNvPr id="21" name="Espace réservé du contenu 20" descr="Une image contenant texte, lumière&#10;&#10;Description générée automatiquement">
            <a:extLst>
              <a:ext uri="{FF2B5EF4-FFF2-40B4-BE49-F238E27FC236}">
                <a16:creationId xmlns:a16="http://schemas.microsoft.com/office/drawing/2014/main" id="{31096504-70D4-4529-8DB1-A9786EC48494}"/>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928" r="7029"/>
          <a:stretch/>
        </p:blipFill>
        <p:spPr>
          <a:xfrm>
            <a:off x="1"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sp>
        <p:nvSpPr>
          <p:cNvPr id="8" name="Espace réservé du texte 7">
            <a:extLst>
              <a:ext uri="{FF2B5EF4-FFF2-40B4-BE49-F238E27FC236}">
                <a16:creationId xmlns:a16="http://schemas.microsoft.com/office/drawing/2014/main" id="{EEF961BD-5F7C-46E5-9642-73BD8B56BF29}"/>
              </a:ext>
            </a:extLst>
          </p:cNvPr>
          <p:cNvSpPr>
            <a:spLocks noGrp="1"/>
          </p:cNvSpPr>
          <p:nvPr>
            <p:ph type="body" sz="half" idx="2"/>
          </p:nvPr>
        </p:nvSpPr>
        <p:spPr>
          <a:xfrm>
            <a:off x="5877532" y="3309582"/>
            <a:ext cx="5312254" cy="2485157"/>
          </a:xfrm>
        </p:spPr>
        <p:txBody>
          <a:bodyPr vert="horz" lIns="91440" tIns="45720" rIns="91440" bIns="45720" rtlCol="0">
            <a:normAutofit/>
          </a:bodyPr>
          <a:lstStyle/>
          <a:p>
            <a:pPr marL="182880">
              <a:lnSpc>
                <a:spcPct val="100000"/>
              </a:lnSpc>
            </a:pPr>
            <a:r>
              <a:rPr lang="en-US" sz="1600"/>
              <a:t>Dataset Kaggle riche de 131 variétés de fruits et légumes - labellisées</a:t>
            </a:r>
          </a:p>
          <a:p>
            <a:pPr marL="182880">
              <a:lnSpc>
                <a:spcPct val="100000"/>
              </a:lnSpc>
            </a:pPr>
            <a:r>
              <a:rPr lang="en-US" sz="1600"/>
              <a:t>Photos “360°” extraites d’une captation spécifique :</a:t>
            </a:r>
          </a:p>
          <a:p>
            <a:pPr marL="182880">
              <a:lnSpc>
                <a:spcPct val="100000"/>
              </a:lnSpc>
            </a:pPr>
            <a:r>
              <a:rPr lang="en-US" sz="1600"/>
              <a:t>rotation tri-axiale</a:t>
            </a:r>
          </a:p>
          <a:p>
            <a:pPr marL="182880">
              <a:lnSpc>
                <a:spcPct val="100000"/>
              </a:lnSpc>
            </a:pPr>
            <a:r>
              <a:rPr lang="en-US" sz="1600"/>
              <a:t>post-traitée (fond blanc reconstruit + resizing 100x100 pixel)</a:t>
            </a:r>
          </a:p>
          <a:p>
            <a:pPr marL="182880">
              <a:lnSpc>
                <a:spcPct val="100000"/>
              </a:lnSpc>
            </a:pPr>
            <a:r>
              <a:rPr lang="en-US" sz="1600"/>
              <a:t>Train : 67 692 Fichiers / Test : 22 688 Fichiers</a:t>
            </a:r>
          </a:p>
        </p:txBody>
      </p:sp>
    </p:spTree>
    <p:extLst>
      <p:ext uri="{BB962C8B-B14F-4D97-AF65-F5344CB8AC3E}">
        <p14:creationId xmlns:p14="http://schemas.microsoft.com/office/powerpoint/2010/main" val="21938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E51B5D54-121C-4513-B9CF-785D2E61C791}"/>
              </a:ext>
            </a:extLst>
          </p:cNvPr>
          <p:cNvGraphicFramePr>
            <a:graphicFrameLocks noGrp="1"/>
          </p:cNvGraphicFramePr>
          <p:nvPr>
            <p:ph idx="4294967295"/>
          </p:nvPr>
        </p:nvGraphicFramePr>
        <p:xfrm>
          <a:off x="752857" y="2436128"/>
          <a:ext cx="10677144" cy="3265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7F6DD7A8-913A-4164-8562-476A1D24351A}"/>
              </a:ext>
            </a:extLst>
          </p:cNvPr>
          <p:cNvSpPr/>
          <p:nvPr/>
        </p:nvSpPr>
        <p:spPr>
          <a:xfrm>
            <a:off x="0" y="0"/>
            <a:ext cx="12191999" cy="192433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724568F2-CCCA-4290-93BC-34344FA5A154}"/>
              </a:ext>
            </a:extLst>
          </p:cNvPr>
          <p:cNvSpPr txBox="1"/>
          <p:nvPr/>
        </p:nvSpPr>
        <p:spPr>
          <a:xfrm>
            <a:off x="426002" y="449026"/>
            <a:ext cx="9562101" cy="830997"/>
          </a:xfrm>
          <a:prstGeom prst="rect">
            <a:avLst/>
          </a:prstGeom>
          <a:noFill/>
        </p:spPr>
        <p:txBody>
          <a:bodyPr wrap="square" rtlCol="0">
            <a:spAutoFit/>
          </a:bodyPr>
          <a:lstStyle/>
          <a:p>
            <a:r>
              <a:rPr lang="fr-FR" sz="4800" i="1" dirty="0">
                <a:solidFill>
                  <a:schemeClr val="bg1"/>
                </a:solidFill>
                <a:latin typeface="+mj-lt"/>
              </a:rPr>
              <a:t>Processus global</a:t>
            </a:r>
          </a:p>
        </p:txBody>
      </p:sp>
    </p:spTree>
    <p:extLst>
      <p:ext uri="{BB962C8B-B14F-4D97-AF65-F5344CB8AC3E}">
        <p14:creationId xmlns:p14="http://schemas.microsoft.com/office/powerpoint/2010/main" val="1946069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B4699A-0F90-4D81-B45B-AF3C3333CF32}"/>
              </a:ext>
            </a:extLst>
          </p:cNvPr>
          <p:cNvSpPr>
            <a:spLocks noGrp="1"/>
          </p:cNvSpPr>
          <p:nvPr>
            <p:ph type="title"/>
          </p:nvPr>
        </p:nvSpPr>
        <p:spPr>
          <a:xfrm>
            <a:off x="758951" y="758952"/>
            <a:ext cx="3984087" cy="4754880"/>
          </a:xfrm>
        </p:spPr>
        <p:txBody>
          <a:bodyPr/>
          <a:lstStyle/>
          <a:p>
            <a:r>
              <a:rPr lang="fr-FR" dirty="0"/>
              <a:t>Architecture lambda </a:t>
            </a:r>
          </a:p>
        </p:txBody>
      </p:sp>
      <p:sp>
        <p:nvSpPr>
          <p:cNvPr id="6" name="Espace réservé du contenu 5">
            <a:extLst>
              <a:ext uri="{FF2B5EF4-FFF2-40B4-BE49-F238E27FC236}">
                <a16:creationId xmlns:a16="http://schemas.microsoft.com/office/drawing/2014/main" id="{21538B8F-4137-477F-A6CB-5A878B69EC04}"/>
              </a:ext>
            </a:extLst>
          </p:cNvPr>
          <p:cNvSpPr>
            <a:spLocks noGrp="1"/>
          </p:cNvSpPr>
          <p:nvPr>
            <p:ph idx="1"/>
          </p:nvPr>
        </p:nvSpPr>
        <p:spPr/>
        <p:txBody>
          <a:bodyPr/>
          <a:lstStyle/>
          <a:p>
            <a:r>
              <a:rPr lang="fr-FR" b="0" i="0" dirty="0"/>
              <a:t>Une Lambda Architecture a pour objectif de satisfaire les besoins d'un système robuste, tolérant aux pannes (matérielles et erreurs humaines), être en mesure de servir un large éventail de charges de travail et de cas d'utilisation, et dans lequel une faible latence des lectures et des écritures est requise</a:t>
            </a:r>
          </a:p>
          <a:p>
            <a:r>
              <a:rPr lang="fr-FR" b="0" i="0" dirty="0"/>
              <a:t>Elle est constituée de trois </a:t>
            </a:r>
            <a:r>
              <a:rPr lang="fr-FR" b="0" i="1" dirty="0"/>
              <a:t>couches</a:t>
            </a:r>
            <a:r>
              <a:rPr lang="fr-FR" b="0" i="0" dirty="0"/>
              <a:t> ("</a:t>
            </a:r>
            <a:r>
              <a:rPr lang="fr-FR" b="0" i="0" dirty="0" err="1"/>
              <a:t>layers</a:t>
            </a:r>
            <a:r>
              <a:rPr lang="fr-FR" b="0" i="0" dirty="0"/>
              <a:t>") : </a:t>
            </a:r>
          </a:p>
          <a:p>
            <a:pPr marL="468630" lvl="2" indent="-285750"/>
            <a:r>
              <a:rPr lang="fr-FR" b="0" i="0" dirty="0"/>
              <a:t>la "</a:t>
            </a:r>
            <a:r>
              <a:rPr lang="fr-FR" b="0" i="1" dirty="0"/>
              <a:t>batch layer</a:t>
            </a:r>
            <a:r>
              <a:rPr lang="fr-FR" b="0" i="0" dirty="0"/>
              <a:t>", </a:t>
            </a:r>
          </a:p>
          <a:p>
            <a:pPr marL="468630" lvl="2" indent="-285750"/>
            <a:r>
              <a:rPr lang="fr-FR" b="0" i="0" dirty="0"/>
              <a:t>la "</a:t>
            </a:r>
            <a:r>
              <a:rPr lang="fr-FR" b="0" i="1" dirty="0"/>
              <a:t>speed layer</a:t>
            </a:r>
            <a:r>
              <a:rPr lang="fr-FR" b="0" i="0" dirty="0"/>
              <a:t>" </a:t>
            </a:r>
          </a:p>
          <a:p>
            <a:pPr marL="468630" lvl="2" indent="-285750"/>
            <a:r>
              <a:rPr lang="fr-FR" b="0" i="0" dirty="0"/>
              <a:t>et la "</a:t>
            </a:r>
            <a:r>
              <a:rPr lang="fr-FR" b="0" i="1" dirty="0" err="1"/>
              <a:t>serving</a:t>
            </a:r>
            <a:r>
              <a:rPr lang="fr-FR" b="0" i="1" dirty="0"/>
              <a:t> layer</a:t>
            </a:r>
            <a:r>
              <a:rPr lang="fr-FR" b="0" i="0" dirty="0"/>
              <a:t>".</a:t>
            </a:r>
            <a:endParaRPr lang="en-US" dirty="0"/>
          </a:p>
          <a:p>
            <a:endParaRPr lang="fr-FR" dirty="0"/>
          </a:p>
        </p:txBody>
      </p:sp>
    </p:spTree>
    <p:extLst>
      <p:ext uri="{BB962C8B-B14F-4D97-AF65-F5344CB8AC3E}">
        <p14:creationId xmlns:p14="http://schemas.microsoft.com/office/powerpoint/2010/main" val="3639555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D867A04D-C574-41E3-A6EF-7ACCA13AABD3}"/>
              </a:ext>
            </a:extLst>
          </p:cNvPr>
          <p:cNvSpPr>
            <a:spLocks noGrp="1"/>
          </p:cNvSpPr>
          <p:nvPr>
            <p:ph type="title"/>
          </p:nvPr>
        </p:nvSpPr>
        <p:spPr>
          <a:xfrm>
            <a:off x="758952" y="420625"/>
            <a:ext cx="10667998" cy="1374056"/>
          </a:xfrm>
        </p:spPr>
        <p:txBody>
          <a:bodyPr anchor="b">
            <a:normAutofit fontScale="90000"/>
          </a:bodyPr>
          <a:lstStyle/>
          <a:p>
            <a:r>
              <a:rPr lang="fr-FR" dirty="0"/>
              <a:t>les contraintes d'une architecture lambda:</a:t>
            </a:r>
          </a:p>
        </p:txBody>
      </p:sp>
      <p:graphicFrame>
        <p:nvGraphicFramePr>
          <p:cNvPr id="21" name="Espace réservé du contenu 2">
            <a:extLst>
              <a:ext uri="{FF2B5EF4-FFF2-40B4-BE49-F238E27FC236}">
                <a16:creationId xmlns:a16="http://schemas.microsoft.com/office/drawing/2014/main" id="{9E8CD0D3-A23F-4FC1-A045-1A9E0D81A97A}"/>
              </a:ext>
            </a:extLst>
          </p:cNvPr>
          <p:cNvGraphicFramePr>
            <a:graphicFrameLocks noGrp="1"/>
          </p:cNvGraphicFramePr>
          <p:nvPr>
            <p:ph idx="1"/>
            <p:extLst>
              <p:ext uri="{D42A27DB-BD31-4B8C-83A1-F6EECF244321}">
                <p14:modId xmlns:p14="http://schemas.microsoft.com/office/powerpoint/2010/main" val="394718231"/>
              </p:ext>
            </p:extLst>
          </p:nvPr>
        </p:nvGraphicFramePr>
        <p:xfrm>
          <a:off x="752856" y="2436128"/>
          <a:ext cx="10877785" cy="3265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1116826"/>
      </p:ext>
    </p:extLst>
  </p:cSld>
  <p:clrMapOvr>
    <a:masterClrMapping/>
  </p:clrMapOvr>
</p:sld>
</file>

<file path=ppt/theme/theme1.xml><?xml version="1.0" encoding="utf-8"?>
<a:theme xmlns:a="http://schemas.openxmlformats.org/drawingml/2006/main" name="HeadlinesVTI">
  <a:themeElements>
    <a:clrScheme name="AnalogousFromRegularSeedRightStep">
      <a:dk1>
        <a:srgbClr val="000000"/>
      </a:dk1>
      <a:lt1>
        <a:srgbClr val="FFFFFF"/>
      </a:lt1>
      <a:dk2>
        <a:srgbClr val="34381F"/>
      </a:dk2>
      <a:lt2>
        <a:srgbClr val="E2E8E8"/>
      </a:lt2>
      <a:accent1>
        <a:srgbClr val="E72932"/>
      </a:accent1>
      <a:accent2>
        <a:srgbClr val="D55D17"/>
      </a:accent2>
      <a:accent3>
        <a:srgbClr val="C29F22"/>
      </a:accent3>
      <a:accent4>
        <a:srgbClr val="90B013"/>
      </a:accent4>
      <a:accent5>
        <a:srgbClr val="5AB721"/>
      </a:accent5>
      <a:accent6>
        <a:srgbClr val="15BE1A"/>
      </a:accent6>
      <a:hlink>
        <a:srgbClr val="30918D"/>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4683</TotalTime>
  <Words>2898</Words>
  <Application>Microsoft Office PowerPoint</Application>
  <PresentationFormat>Grand écran</PresentationFormat>
  <Paragraphs>329</Paragraphs>
  <Slides>47</Slides>
  <Notes>14</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47</vt:i4>
      </vt:variant>
    </vt:vector>
  </HeadingPairs>
  <TitlesOfParts>
    <vt:vector size="61" baseType="lpstr">
      <vt:lpstr>Arial</vt:lpstr>
      <vt:lpstr>Avenir Next LT Pro</vt:lpstr>
      <vt:lpstr>Calibri</vt:lpstr>
      <vt:lpstr>charter</vt:lpstr>
      <vt:lpstr>CIDFont+F5</vt:lpstr>
      <vt:lpstr>Courier New</vt:lpstr>
      <vt:lpstr>Libre Franklin</vt:lpstr>
      <vt:lpstr>Lucida Console</vt:lpstr>
      <vt:lpstr>Montserrat</vt:lpstr>
      <vt:lpstr>Sitka Banner</vt:lpstr>
      <vt:lpstr>Times New Roman</vt:lpstr>
      <vt:lpstr>Wingdings</vt:lpstr>
      <vt:lpstr>Wingdings 2</vt:lpstr>
      <vt:lpstr>HeadlinesVTI</vt:lpstr>
      <vt:lpstr>Fruits! Le robot cueilleur intelligent</vt:lpstr>
      <vt:lpstr>Mission et contraintes</vt:lpstr>
      <vt:lpstr>Livrables attendus</vt:lpstr>
      <vt:lpstr>Robot cueilleur = biodiversité préservée</vt:lpstr>
      <vt:lpstr>FruitApp Prenez une photo du fruit et vous saurez tout sur lui !</vt:lpstr>
      <vt:lpstr>Jeu de données</vt:lpstr>
      <vt:lpstr>Présentation PowerPoint</vt:lpstr>
      <vt:lpstr>Architecture lambda </vt:lpstr>
      <vt:lpstr>les contraintes d'une architecture lambda:</vt:lpstr>
      <vt:lpstr>Présentation PowerPoint</vt:lpstr>
      <vt:lpstr>2 outils principaux</vt:lpstr>
      <vt:lpstr>Mon approche sur cette preuve de concept et avec des ressources limitées</vt:lpstr>
      <vt:lpstr>AWS Infrastructure as a Service (IaaS)</vt:lpstr>
      <vt:lpstr>Les étapes</vt:lpstr>
      <vt:lpstr>Environnement cloud</vt:lpstr>
      <vt:lpstr>Recours au calcul distribué (Hadoop)</vt:lpstr>
      <vt:lpstr>Spark pour gagner en vitesse</vt:lpstr>
      <vt:lpstr>Apache Spark</vt:lpstr>
      <vt:lpstr>PoC preprocessing et PCA sur qqs images</vt:lpstr>
      <vt:lpstr>Architecture Spark</vt:lpstr>
      <vt:lpstr>Cluster Manager</vt:lpstr>
      <vt:lpstr>Application Spark</vt:lpstr>
      <vt:lpstr>Application Spark</vt:lpstr>
      <vt:lpstr>Session Spark et import data</vt:lpstr>
      <vt:lpstr>Pre-/post-processing and features extraction</vt:lpstr>
      <vt:lpstr>PCA using PySpark</vt:lpstr>
      <vt:lpstr>conclusion</vt:lpstr>
      <vt:lpstr>ANNEXES</vt:lpstr>
      <vt:lpstr>Présentation PowerPoint</vt:lpstr>
      <vt:lpstr>Présentation PowerPoint</vt:lpstr>
      <vt:lpstr>Présentation PowerPoint</vt:lpstr>
      <vt:lpstr>Installation EC2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Checklists</vt:lpstr>
      <vt:lpstr>Présentation de Spark  https://spark.apache.org/docs/latest/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Fruits! Le robot cueilleur intelligent</dc:title>
  <dc:creator>Anne-Sophie GIMENEZ</dc:creator>
  <cp:lastModifiedBy>Anne-Sophie GIMENEZ</cp:lastModifiedBy>
  <cp:revision>25</cp:revision>
  <dcterms:created xsi:type="dcterms:W3CDTF">2021-12-14T09:38:23Z</dcterms:created>
  <dcterms:modified xsi:type="dcterms:W3CDTF">2022-01-16T09:14:09Z</dcterms:modified>
</cp:coreProperties>
</file>